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8" r:id="rId3"/>
    <p:sldId id="328" r:id="rId4"/>
    <p:sldId id="261" r:id="rId5"/>
    <p:sldId id="320" r:id="rId6"/>
    <p:sldId id="321" r:id="rId7"/>
    <p:sldId id="322" r:id="rId8"/>
    <p:sldId id="323" r:id="rId9"/>
    <p:sldId id="324" r:id="rId10"/>
    <p:sldId id="325" r:id="rId11"/>
    <p:sldId id="326" r:id="rId12"/>
    <p:sldId id="327" r:id="rId13"/>
    <p:sldId id="312" r:id="rId14"/>
    <p:sldId id="313" r:id="rId15"/>
    <p:sldId id="329" r:id="rId16"/>
    <p:sldId id="330" r:id="rId17"/>
    <p:sldId id="331" r:id="rId18"/>
    <p:sldId id="332" r:id="rId19"/>
    <p:sldId id="333" r:id="rId20"/>
    <p:sldId id="334" r:id="rId21"/>
    <p:sldId id="335" r:id="rId22"/>
  </p:sldIdLst>
  <p:sldSz cx="9144000" cy="5143500" type="screen16x9"/>
  <p:notesSz cx="6858000" cy="9144000"/>
  <p:embeddedFontLst>
    <p:embeddedFont>
      <p:font typeface="DM Sans" pitchFamily="2" charset="0"/>
      <p:regular r:id="rId24"/>
      <p:bold r:id="rId25"/>
      <p:italic r:id="rId26"/>
      <p:boldItalic r:id="rId27"/>
    </p:embeddedFont>
    <p:embeddedFont>
      <p:font typeface="Inter" panose="020B0604020202020204" charset="0"/>
      <p:regular r:id="rId28"/>
    </p:embeddedFont>
    <p:embeddedFont>
      <p:font typeface="Nunito Light" pitchFamily="2" charset="0"/>
      <p:regular r:id="rId29"/>
      <p:italic r:id="rId30"/>
    </p:embeddedFont>
    <p:embeddedFont>
      <p:font typeface="Plus Jakarta Sans" panose="020B0604020202020204" charset="0"/>
      <p:regular r:id="rId31"/>
    </p:embeddedFont>
    <p:embeddedFont>
      <p:font typeface="Plus Jakarta Sans Medium" panose="020B0604020202020204" charset="0"/>
      <p:regular r:id="rId32"/>
      <p:bold r:id="rId33"/>
      <p: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7" d="100"/>
          <a:sy n="97" d="100"/>
        </p:scale>
        <p:origin x="60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presProps" Target="presProps.xml"/></Relationships>
</file>

<file path=ppt/media/image1.png>
</file>

<file path=ppt/media/image10.jpeg>
</file>

<file path=ppt/media/image11.png>
</file>

<file path=ppt/media/image12.png>
</file>

<file path=ppt/media/image13.jpeg>
</file>

<file path=ppt/media/image14.jpe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F54495EB-8143-0635-D508-D15B1CE46311}"/>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5FCD2770-FD69-4FB4-813C-9A89A9F669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2F6C9823-4B7C-8074-3457-39196DE584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8756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B4F04082-CEAD-9B13-4D0A-7BC8CBF0AF91}"/>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7B2778D2-CF2C-EA6E-4527-2D8CB845F6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68E042C5-1A82-2BC3-D2B0-7DDD2794C4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9362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2C87264C-814A-4EAA-F53F-4EFAE6C1C977}"/>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A9375E27-0E2B-0453-205D-6EAFCB5314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BCCEA105-5010-9AF1-BA02-359D408135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52222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FFBD8EE1-9D59-6A36-692E-2AB4992B80B7}"/>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5A581BBF-0625-46B6-3315-89F7E7530B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E1134368-308E-4E94-05E8-066881D03E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20972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A4B3BB7D-7606-0375-875C-3D4E8DDCFDB2}"/>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A93B6AA8-3340-7352-F839-850F7F742C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945DFC42-6492-9E99-4ECD-44CE1914B7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13897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114D6204-EFC5-20BC-E964-2877557C22AB}"/>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7C7E4B7D-B762-A692-4104-A2A9ADF4A0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73225683-AED0-3131-8A35-134FA92E5A4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52984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08FDA852-2DED-D3C5-96C0-28FB347E8B12}"/>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0A55A5C5-FC26-5B1D-6FFC-592F687B93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A41EDE88-F18B-4E0D-A94E-BF56B43FB6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49113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715B3FCC-6892-4712-20CF-953485EFC99F}"/>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706873CA-993E-0522-C74B-AFAB5A4F2F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B780BAFE-E040-3CDD-3B24-338FA1E918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7694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sz="1200" i="1">
              <a:solidFill>
                <a:srgbClr val="595959"/>
              </a:solidFill>
              <a:latin typeface="Anaheim"/>
              <a:ea typeface="Anaheim"/>
              <a:cs typeface="Anaheim"/>
              <a:sym typeface="Anaheim"/>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179B512D-7025-E4A9-4C1D-2EC4E6899593}"/>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3252545B-FEB0-1AC9-02ED-A11097CF9F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6E39A7EB-85DC-CE07-B793-BE263145F7A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6490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CEDF2633-6DFB-9510-15A8-25280F9CC314}"/>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4BC98712-C18A-AC60-840C-47F32CDF60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DB5071F3-2658-C455-F10B-50D7850766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4879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2F4153F7-3D3F-7F45-7841-821430E6BFDE}"/>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48C887B1-43C7-782A-04F4-6F344C0E99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C507F2A6-33CC-B19D-9A93-43AA652D99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64665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47F433E5-BDF7-D03C-9DE8-275350CF6811}"/>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A544BFBE-9070-B764-23DF-E5D9B5DC0A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82B324C3-D9C3-D0DB-D409-EB2533528A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7207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BAA1FC33-F496-005E-4ADB-A29F23BF64DF}"/>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B09BD4DE-DCC7-00C9-385E-3621324951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2E77F16C-52C1-CC7C-BE53-732DE93E26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38799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7338E829-780A-913B-5618-6BF39E6807F4}"/>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B3984316-6246-D4B1-C60C-37248E3CF7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923EC206-79E0-69D9-6EEA-1536A27F2F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1649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a:extLst>
            <a:ext uri="{FF2B5EF4-FFF2-40B4-BE49-F238E27FC236}">
              <a16:creationId xmlns:a16="http://schemas.microsoft.com/office/drawing/2014/main" id="{5D2D6383-944E-C75F-9386-229DE56D39B6}"/>
            </a:ext>
          </a:extLst>
        </p:cNvPr>
        <p:cNvGrpSpPr/>
        <p:nvPr/>
      </p:nvGrpSpPr>
      <p:grpSpPr>
        <a:xfrm>
          <a:off x="0" y="0"/>
          <a:ext cx="0" cy="0"/>
          <a:chOff x="0" y="0"/>
          <a:chExt cx="0" cy="0"/>
        </a:xfrm>
      </p:grpSpPr>
      <p:sp>
        <p:nvSpPr>
          <p:cNvPr id="1147" name="Google Shape;1147;g14072739ea5_12_0:notes">
            <a:extLst>
              <a:ext uri="{FF2B5EF4-FFF2-40B4-BE49-F238E27FC236}">
                <a16:creationId xmlns:a16="http://schemas.microsoft.com/office/drawing/2014/main" id="{30DC7D03-9686-1B9C-666B-B53FD7BCD5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14072739ea5_12_0:notes">
            <a:extLst>
              <a:ext uri="{FF2B5EF4-FFF2-40B4-BE49-F238E27FC236}">
                <a16:creationId xmlns:a16="http://schemas.microsoft.com/office/drawing/2014/main" id="{1510F03F-FDEC-6EC6-E942-F58905F48D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7907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4375" y="1089808"/>
            <a:ext cx="4697100" cy="2175900"/>
          </a:xfrm>
          <a:prstGeom prst="rect">
            <a:avLst/>
          </a:prstGeom>
        </p:spPr>
        <p:txBody>
          <a:bodyPr spcFirstLastPara="1" wrap="square" lIns="91425" tIns="91425" rIns="91425" bIns="91425" anchor="b" anchorCtr="0">
            <a:noAutofit/>
          </a:bodyPr>
          <a:lstStyle>
            <a:lvl1pPr lvl="0" algn="l">
              <a:lnSpc>
                <a:spcPct val="115000"/>
              </a:lnSpc>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24400" y="3374075"/>
            <a:ext cx="2535900" cy="7134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5440875" y="-14487"/>
            <a:ext cx="3731208" cy="5157979"/>
            <a:chOff x="5440875" y="-14487"/>
            <a:chExt cx="3731208" cy="5157979"/>
          </a:xfrm>
        </p:grpSpPr>
        <p:grpSp>
          <p:nvGrpSpPr>
            <p:cNvPr id="12" name="Google Shape;12;p2"/>
            <p:cNvGrpSpPr/>
            <p:nvPr/>
          </p:nvGrpSpPr>
          <p:grpSpPr>
            <a:xfrm rot="10800000" flipH="1">
              <a:off x="8477878" y="1822656"/>
              <a:ext cx="694200" cy="1498200"/>
              <a:chOff x="8449803" y="50750"/>
              <a:chExt cx="694200" cy="1498200"/>
            </a:xfrm>
          </p:grpSpPr>
          <p:sp>
            <p:nvSpPr>
              <p:cNvPr id="13" name="Google Shape;13;p2"/>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flipH="1">
              <a:off x="8064179" y="4035432"/>
              <a:ext cx="1107903" cy="1107874"/>
              <a:chOff x="0" y="4449300"/>
              <a:chExt cx="694175" cy="694200"/>
            </a:xfrm>
          </p:grpSpPr>
          <p:sp>
            <p:nvSpPr>
              <p:cNvPr id="18" name="Google Shape;18;p2"/>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rot="10800000">
              <a:off x="8055317" y="-14487"/>
              <a:ext cx="1107903" cy="1107943"/>
              <a:chOff x="0" y="4449300"/>
              <a:chExt cx="694175" cy="694200"/>
            </a:xfrm>
          </p:grpSpPr>
          <p:sp>
            <p:nvSpPr>
              <p:cNvPr id="21" name="Google Shape;21;p2"/>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rot="-5400000" flipH="1">
              <a:off x="5685736" y="4475366"/>
              <a:ext cx="423265" cy="912987"/>
              <a:chOff x="8720713" y="920432"/>
              <a:chExt cx="423265" cy="912987"/>
            </a:xfrm>
          </p:grpSpPr>
          <p:sp>
            <p:nvSpPr>
              <p:cNvPr id="24" name="Google Shape;24;p2"/>
              <p:cNvSpPr/>
              <p:nvPr/>
            </p:nvSpPr>
            <p:spPr>
              <a:xfrm flipH="1">
                <a:off x="8720713" y="1410154"/>
                <a:ext cx="423265" cy="423265"/>
              </a:xfrm>
              <a:custGeom>
                <a:avLst/>
                <a:gdLst/>
                <a:ahLst/>
                <a:cxnLst/>
                <a:rect l="l" t="t" r="r" b="b"/>
                <a:pathLst>
                  <a:path w="13719" h="13719" extrusionOk="0">
                    <a:moveTo>
                      <a:pt x="0" y="0"/>
                    </a:moveTo>
                    <a:lnTo>
                      <a:pt x="0" y="13718"/>
                    </a:lnTo>
                    <a:lnTo>
                      <a:pt x="137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flipH="1">
                <a:off x="8720713" y="920432"/>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1"/>
        <p:cNvGrpSpPr/>
        <p:nvPr/>
      </p:nvGrpSpPr>
      <p:grpSpPr>
        <a:xfrm>
          <a:off x="0" y="0"/>
          <a:ext cx="0" cy="0"/>
          <a:chOff x="0" y="0"/>
          <a:chExt cx="0" cy="0"/>
        </a:xfrm>
      </p:grpSpPr>
      <p:sp>
        <p:nvSpPr>
          <p:cNvPr id="212" name="Google Shape;212;p11"/>
          <p:cNvSpPr txBox="1">
            <a:spLocks noGrp="1"/>
          </p:cNvSpPr>
          <p:nvPr>
            <p:ph type="title" hasCustomPrompt="1"/>
          </p:nvPr>
        </p:nvSpPr>
        <p:spPr>
          <a:xfrm>
            <a:off x="2026725" y="1742075"/>
            <a:ext cx="5090700" cy="1031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13" name="Google Shape;213;p11"/>
          <p:cNvSpPr txBox="1">
            <a:spLocks noGrp="1"/>
          </p:cNvSpPr>
          <p:nvPr>
            <p:ph type="subTitle" idx="1"/>
          </p:nvPr>
        </p:nvSpPr>
        <p:spPr>
          <a:xfrm>
            <a:off x="2026725" y="2774100"/>
            <a:ext cx="50907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214" name="Google Shape;214;p11"/>
          <p:cNvGrpSpPr/>
          <p:nvPr/>
        </p:nvGrpSpPr>
        <p:grpSpPr>
          <a:xfrm>
            <a:off x="-467819" y="-248324"/>
            <a:ext cx="10079644" cy="5563750"/>
            <a:chOff x="-467819" y="-248324"/>
            <a:chExt cx="10079644" cy="5563750"/>
          </a:xfrm>
        </p:grpSpPr>
        <p:grpSp>
          <p:nvGrpSpPr>
            <p:cNvPr id="215" name="Google Shape;215;p11"/>
            <p:cNvGrpSpPr/>
            <p:nvPr/>
          </p:nvGrpSpPr>
          <p:grpSpPr>
            <a:xfrm>
              <a:off x="8730450" y="2077044"/>
              <a:ext cx="423265" cy="912987"/>
              <a:chOff x="8757375" y="2077044"/>
              <a:chExt cx="423265" cy="912987"/>
            </a:xfrm>
          </p:grpSpPr>
          <p:sp>
            <p:nvSpPr>
              <p:cNvPr id="216" name="Google Shape;216;p11"/>
              <p:cNvSpPr/>
              <p:nvPr/>
            </p:nvSpPr>
            <p:spPr>
              <a:xfrm rot="10800000">
                <a:off x="8757375" y="2077044"/>
                <a:ext cx="423265" cy="42326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rot="10800000">
                <a:off x="8757375" y="256550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11"/>
            <p:cNvGrpSpPr/>
            <p:nvPr/>
          </p:nvGrpSpPr>
          <p:grpSpPr>
            <a:xfrm rot="5400000">
              <a:off x="8112613" y="-248312"/>
              <a:ext cx="1499225" cy="1499200"/>
              <a:chOff x="6581450" y="2637538"/>
              <a:chExt cx="1499225" cy="1499200"/>
            </a:xfrm>
          </p:grpSpPr>
          <p:sp>
            <p:nvSpPr>
              <p:cNvPr id="219" name="Google Shape;219;p11"/>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11"/>
            <p:cNvGrpSpPr/>
            <p:nvPr/>
          </p:nvGrpSpPr>
          <p:grpSpPr>
            <a:xfrm rot="5400000" flipH="1">
              <a:off x="8112613" y="3816213"/>
              <a:ext cx="1499225" cy="1499200"/>
              <a:chOff x="6581450" y="2637538"/>
              <a:chExt cx="1499225" cy="1499200"/>
            </a:xfrm>
          </p:grpSpPr>
          <p:sp>
            <p:nvSpPr>
              <p:cNvPr id="227" name="Google Shape;227;p11"/>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flipH="1">
              <a:off x="-9559" y="2077044"/>
              <a:ext cx="423265" cy="912987"/>
              <a:chOff x="8757375" y="2077044"/>
              <a:chExt cx="423265" cy="912987"/>
            </a:xfrm>
          </p:grpSpPr>
          <p:sp>
            <p:nvSpPr>
              <p:cNvPr id="235" name="Google Shape;235;p11"/>
              <p:cNvSpPr/>
              <p:nvPr/>
            </p:nvSpPr>
            <p:spPr>
              <a:xfrm rot="10800000">
                <a:off x="8757375" y="2077044"/>
                <a:ext cx="423265" cy="423265"/>
              </a:xfrm>
              <a:custGeom>
                <a:avLst/>
                <a:gdLst/>
                <a:ahLst/>
                <a:cxnLst/>
                <a:rect l="l" t="t" r="r" b="b"/>
                <a:pathLst>
                  <a:path w="13719" h="13719" extrusionOk="0">
                    <a:moveTo>
                      <a:pt x="0" y="0"/>
                    </a:moveTo>
                    <a:lnTo>
                      <a:pt x="0" y="13718"/>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rot="10800000">
                <a:off x="8757375" y="256550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11"/>
            <p:cNvGrpSpPr/>
            <p:nvPr/>
          </p:nvGrpSpPr>
          <p:grpSpPr>
            <a:xfrm rot="-5400000" flipH="1">
              <a:off x="-467831" y="-248312"/>
              <a:ext cx="1499225" cy="1499200"/>
              <a:chOff x="6581450" y="2637538"/>
              <a:chExt cx="1499225" cy="1499200"/>
            </a:xfrm>
          </p:grpSpPr>
          <p:sp>
            <p:nvSpPr>
              <p:cNvPr id="238" name="Google Shape;238;p11"/>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1"/>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1"/>
            <p:cNvGrpSpPr/>
            <p:nvPr/>
          </p:nvGrpSpPr>
          <p:grpSpPr>
            <a:xfrm rot="-5400000">
              <a:off x="-467831" y="3816213"/>
              <a:ext cx="1499225" cy="1499200"/>
              <a:chOff x="6581450" y="2637538"/>
              <a:chExt cx="1499225" cy="1499200"/>
            </a:xfrm>
          </p:grpSpPr>
          <p:sp>
            <p:nvSpPr>
              <p:cNvPr id="246" name="Google Shape;246;p11"/>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5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54"/>
        <p:cNvGrpSpPr/>
        <p:nvPr/>
      </p:nvGrpSpPr>
      <p:grpSpPr>
        <a:xfrm>
          <a:off x="0" y="0"/>
          <a:ext cx="0" cy="0"/>
          <a:chOff x="0" y="0"/>
          <a:chExt cx="0" cy="0"/>
        </a:xfrm>
      </p:grpSpPr>
      <p:sp>
        <p:nvSpPr>
          <p:cNvPr id="255" name="Google Shape;255;p13"/>
          <p:cNvSpPr txBox="1">
            <a:spLocks noGrp="1"/>
          </p:cNvSpPr>
          <p:nvPr>
            <p:ph type="subTitle" idx="1"/>
          </p:nvPr>
        </p:nvSpPr>
        <p:spPr>
          <a:xfrm>
            <a:off x="720000" y="2139764"/>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13"/>
          <p:cNvSpPr txBox="1">
            <a:spLocks noGrp="1"/>
          </p:cNvSpPr>
          <p:nvPr>
            <p:ph type="subTitle" idx="2"/>
          </p:nvPr>
        </p:nvSpPr>
        <p:spPr>
          <a:xfrm>
            <a:off x="3419271" y="2139764"/>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13"/>
          <p:cNvSpPr txBox="1">
            <a:spLocks noGrp="1"/>
          </p:cNvSpPr>
          <p:nvPr>
            <p:ph type="subTitle" idx="3"/>
          </p:nvPr>
        </p:nvSpPr>
        <p:spPr>
          <a:xfrm>
            <a:off x="720000" y="3872946"/>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8" name="Google Shape;258;p13"/>
          <p:cNvSpPr txBox="1">
            <a:spLocks noGrp="1"/>
          </p:cNvSpPr>
          <p:nvPr>
            <p:ph type="subTitle" idx="4"/>
          </p:nvPr>
        </p:nvSpPr>
        <p:spPr>
          <a:xfrm>
            <a:off x="3419271" y="3872946"/>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13"/>
          <p:cNvSpPr txBox="1">
            <a:spLocks noGrp="1"/>
          </p:cNvSpPr>
          <p:nvPr>
            <p:ph type="subTitle" idx="5"/>
          </p:nvPr>
        </p:nvSpPr>
        <p:spPr>
          <a:xfrm>
            <a:off x="6118549" y="2139764"/>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0" name="Google Shape;260;p13"/>
          <p:cNvSpPr txBox="1">
            <a:spLocks noGrp="1"/>
          </p:cNvSpPr>
          <p:nvPr>
            <p:ph type="subTitle" idx="6"/>
          </p:nvPr>
        </p:nvSpPr>
        <p:spPr>
          <a:xfrm>
            <a:off x="6118549" y="3872946"/>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13"/>
          <p:cNvSpPr txBox="1">
            <a:spLocks noGrp="1"/>
          </p:cNvSpPr>
          <p:nvPr>
            <p:ph type="title" hasCustomPrompt="1"/>
          </p:nvPr>
        </p:nvSpPr>
        <p:spPr>
          <a:xfrm>
            <a:off x="1505400" y="133630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13"/>
          <p:cNvSpPr txBox="1">
            <a:spLocks noGrp="1"/>
          </p:cNvSpPr>
          <p:nvPr>
            <p:ph type="title" idx="7" hasCustomPrompt="1"/>
          </p:nvPr>
        </p:nvSpPr>
        <p:spPr>
          <a:xfrm>
            <a:off x="1505400" y="3068899"/>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3" name="Google Shape;263;p13"/>
          <p:cNvSpPr txBox="1">
            <a:spLocks noGrp="1"/>
          </p:cNvSpPr>
          <p:nvPr>
            <p:ph type="title" idx="8" hasCustomPrompt="1"/>
          </p:nvPr>
        </p:nvSpPr>
        <p:spPr>
          <a:xfrm>
            <a:off x="4204671" y="133630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4" name="Google Shape;264;p13"/>
          <p:cNvSpPr txBox="1">
            <a:spLocks noGrp="1"/>
          </p:cNvSpPr>
          <p:nvPr>
            <p:ph type="title" idx="9" hasCustomPrompt="1"/>
          </p:nvPr>
        </p:nvSpPr>
        <p:spPr>
          <a:xfrm>
            <a:off x="4204671" y="3068899"/>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5" name="Google Shape;265;p13"/>
          <p:cNvSpPr txBox="1">
            <a:spLocks noGrp="1"/>
          </p:cNvSpPr>
          <p:nvPr>
            <p:ph type="title" idx="13" hasCustomPrompt="1"/>
          </p:nvPr>
        </p:nvSpPr>
        <p:spPr>
          <a:xfrm>
            <a:off x="6903949" y="133630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6" name="Google Shape;266;p13"/>
          <p:cNvSpPr txBox="1">
            <a:spLocks noGrp="1"/>
          </p:cNvSpPr>
          <p:nvPr>
            <p:ph type="title" idx="14" hasCustomPrompt="1"/>
          </p:nvPr>
        </p:nvSpPr>
        <p:spPr>
          <a:xfrm>
            <a:off x="6903949" y="3068899"/>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7" name="Google Shape;267;p13"/>
          <p:cNvSpPr txBox="1">
            <a:spLocks noGrp="1"/>
          </p:cNvSpPr>
          <p:nvPr>
            <p:ph type="subTitle" idx="15"/>
          </p:nvPr>
        </p:nvSpPr>
        <p:spPr>
          <a:xfrm>
            <a:off x="720000" y="180539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8" name="Google Shape;268;p13"/>
          <p:cNvSpPr txBox="1">
            <a:spLocks noGrp="1"/>
          </p:cNvSpPr>
          <p:nvPr>
            <p:ph type="subTitle" idx="16"/>
          </p:nvPr>
        </p:nvSpPr>
        <p:spPr>
          <a:xfrm>
            <a:off x="3419271" y="180539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9" name="Google Shape;269;p13"/>
          <p:cNvSpPr txBox="1">
            <a:spLocks noGrp="1"/>
          </p:cNvSpPr>
          <p:nvPr>
            <p:ph type="subTitle" idx="17"/>
          </p:nvPr>
        </p:nvSpPr>
        <p:spPr>
          <a:xfrm>
            <a:off x="6118549" y="180539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0" name="Google Shape;270;p13"/>
          <p:cNvSpPr txBox="1">
            <a:spLocks noGrp="1"/>
          </p:cNvSpPr>
          <p:nvPr>
            <p:ph type="subTitle" idx="18"/>
          </p:nvPr>
        </p:nvSpPr>
        <p:spPr>
          <a:xfrm>
            <a:off x="720000" y="3538058"/>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1" name="Google Shape;271;p13"/>
          <p:cNvSpPr txBox="1">
            <a:spLocks noGrp="1"/>
          </p:cNvSpPr>
          <p:nvPr>
            <p:ph type="subTitle" idx="19"/>
          </p:nvPr>
        </p:nvSpPr>
        <p:spPr>
          <a:xfrm>
            <a:off x="3419271" y="3538058"/>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2" name="Google Shape;272;p13"/>
          <p:cNvSpPr txBox="1">
            <a:spLocks noGrp="1"/>
          </p:cNvSpPr>
          <p:nvPr>
            <p:ph type="subTitle" idx="20"/>
          </p:nvPr>
        </p:nvSpPr>
        <p:spPr>
          <a:xfrm>
            <a:off x="6118549" y="3538058"/>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a:solidFill>
                  <a:schemeClr val="dk1"/>
                </a:solidFill>
                <a:latin typeface="Plus Jakarta Sans Medium"/>
                <a:ea typeface="Plus Jakarta Sans Medium"/>
                <a:cs typeface="Plus Jakarta Sans Medium"/>
                <a:sym typeface="Plus Jakarta Sans Medium"/>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73" name="Google Shape;273;p13"/>
          <p:cNvGrpSpPr/>
          <p:nvPr/>
        </p:nvGrpSpPr>
        <p:grpSpPr>
          <a:xfrm>
            <a:off x="-246850" y="-15950"/>
            <a:ext cx="9637700" cy="5159450"/>
            <a:chOff x="-246850" y="-15950"/>
            <a:chExt cx="9637700" cy="5159450"/>
          </a:xfrm>
        </p:grpSpPr>
        <p:grpSp>
          <p:nvGrpSpPr>
            <p:cNvPr id="274" name="Google Shape;274;p13"/>
            <p:cNvGrpSpPr/>
            <p:nvPr/>
          </p:nvGrpSpPr>
          <p:grpSpPr>
            <a:xfrm>
              <a:off x="7891625" y="-15950"/>
              <a:ext cx="1499225" cy="694200"/>
              <a:chOff x="7925425" y="0"/>
              <a:chExt cx="1499225" cy="694200"/>
            </a:xfrm>
          </p:grpSpPr>
          <p:sp>
            <p:nvSpPr>
              <p:cNvPr id="275" name="Google Shape;275;p13"/>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279;p13"/>
            <p:cNvGrpSpPr/>
            <p:nvPr/>
          </p:nvGrpSpPr>
          <p:grpSpPr>
            <a:xfrm>
              <a:off x="8720725" y="565711"/>
              <a:ext cx="423265" cy="912987"/>
              <a:chOff x="8720713" y="581661"/>
              <a:chExt cx="423265" cy="912987"/>
            </a:xfrm>
          </p:grpSpPr>
          <p:sp>
            <p:nvSpPr>
              <p:cNvPr id="280" name="Google Shape;280;p13"/>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3"/>
            <p:cNvGrpSpPr/>
            <p:nvPr/>
          </p:nvGrpSpPr>
          <p:grpSpPr>
            <a:xfrm flipH="1">
              <a:off x="10" y="565711"/>
              <a:ext cx="423265" cy="912987"/>
              <a:chOff x="8720713" y="581661"/>
              <a:chExt cx="423265" cy="912987"/>
            </a:xfrm>
          </p:grpSpPr>
          <p:sp>
            <p:nvSpPr>
              <p:cNvPr id="283" name="Google Shape;283;p13"/>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13"/>
            <p:cNvGrpSpPr/>
            <p:nvPr/>
          </p:nvGrpSpPr>
          <p:grpSpPr>
            <a:xfrm flipH="1">
              <a:off x="-246850" y="-15950"/>
              <a:ext cx="1499225" cy="694200"/>
              <a:chOff x="7925425" y="0"/>
              <a:chExt cx="1499225" cy="694200"/>
            </a:xfrm>
          </p:grpSpPr>
          <p:sp>
            <p:nvSpPr>
              <p:cNvPr id="286" name="Google Shape;286;p13"/>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13"/>
            <p:cNvGrpSpPr/>
            <p:nvPr/>
          </p:nvGrpSpPr>
          <p:grpSpPr>
            <a:xfrm>
              <a:off x="0" y="4449300"/>
              <a:ext cx="694175" cy="694200"/>
              <a:chOff x="0" y="4449300"/>
              <a:chExt cx="694175" cy="694200"/>
            </a:xfrm>
          </p:grpSpPr>
          <p:sp>
            <p:nvSpPr>
              <p:cNvPr id="291" name="Google Shape;291;p13"/>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13"/>
            <p:cNvGrpSpPr/>
            <p:nvPr/>
          </p:nvGrpSpPr>
          <p:grpSpPr>
            <a:xfrm>
              <a:off x="8449825" y="4449300"/>
              <a:ext cx="694175" cy="694200"/>
              <a:chOff x="8449825" y="4449300"/>
              <a:chExt cx="694175" cy="694200"/>
            </a:xfrm>
          </p:grpSpPr>
          <p:sp>
            <p:nvSpPr>
              <p:cNvPr id="294" name="Google Shape;294;p13"/>
              <p:cNvSpPr/>
              <p:nvPr/>
            </p:nvSpPr>
            <p:spPr>
              <a:xfrm rot="10800000" flipH="1">
                <a:off x="8449825"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rot="10800000" flipH="1">
                <a:off x="8796900"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6" name="Google Shape;296;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343"/>
        <p:cNvGrpSpPr/>
        <p:nvPr/>
      </p:nvGrpSpPr>
      <p:grpSpPr>
        <a:xfrm>
          <a:off x="0" y="0"/>
          <a:ext cx="0" cy="0"/>
          <a:chOff x="0" y="0"/>
          <a:chExt cx="0" cy="0"/>
        </a:xfrm>
      </p:grpSpPr>
      <p:grpSp>
        <p:nvGrpSpPr>
          <p:cNvPr id="344" name="Google Shape;344;p15"/>
          <p:cNvGrpSpPr/>
          <p:nvPr/>
        </p:nvGrpSpPr>
        <p:grpSpPr>
          <a:xfrm>
            <a:off x="0" y="4"/>
            <a:ext cx="9143996" cy="5080821"/>
            <a:chOff x="0" y="4"/>
            <a:chExt cx="9143996" cy="5080821"/>
          </a:xfrm>
        </p:grpSpPr>
        <p:grpSp>
          <p:nvGrpSpPr>
            <p:cNvPr id="345" name="Google Shape;345;p15"/>
            <p:cNvGrpSpPr/>
            <p:nvPr/>
          </p:nvGrpSpPr>
          <p:grpSpPr>
            <a:xfrm rot="8099721" flipH="1">
              <a:off x="8522881" y="4543818"/>
              <a:ext cx="444850" cy="444850"/>
              <a:chOff x="3490600" y="4349100"/>
              <a:chExt cx="509775" cy="509775"/>
            </a:xfrm>
          </p:grpSpPr>
          <p:sp>
            <p:nvSpPr>
              <p:cNvPr id="346" name="Google Shape;346;p15"/>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5"/>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5"/>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15"/>
            <p:cNvSpPr/>
            <p:nvPr/>
          </p:nvSpPr>
          <p:spPr>
            <a:xfrm rot="5400000">
              <a:off x="8449796" y="17"/>
              <a:ext cx="694200" cy="694175"/>
            </a:xfrm>
            <a:custGeom>
              <a:avLst/>
              <a:gdLst/>
              <a:ahLst/>
              <a:cxnLst/>
              <a:rect l="l" t="t" r="r" b="b"/>
              <a:pathLst>
                <a:path w="27768" h="27767" extrusionOk="0">
                  <a:moveTo>
                    <a:pt x="0" y="0"/>
                  </a:moveTo>
                  <a:lnTo>
                    <a:pt x="0" y="27767"/>
                  </a:lnTo>
                  <a:lnTo>
                    <a:pt x="277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rot="5400000">
              <a:off x="8796371" y="3617"/>
              <a:ext cx="344000" cy="342975"/>
            </a:xfrm>
            <a:custGeom>
              <a:avLst/>
              <a:gdLst/>
              <a:ahLst/>
              <a:cxnLst/>
              <a:rect l="l" t="t" r="r" b="b"/>
              <a:pathLst>
                <a:path w="13760" h="13719" extrusionOk="0">
                  <a:moveTo>
                    <a:pt x="13760" y="1"/>
                  </a:moveTo>
                  <a:lnTo>
                    <a:pt x="1" y="13719"/>
                  </a:lnTo>
                  <a:lnTo>
                    <a:pt x="13760" y="13719"/>
                  </a:lnTo>
                  <a:lnTo>
                    <a:pt x="137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 name="Google Shape;353;p15"/>
            <p:cNvGrpSpPr/>
            <p:nvPr/>
          </p:nvGrpSpPr>
          <p:grpSpPr>
            <a:xfrm rot="10800000">
              <a:off x="8449796" y="3146679"/>
              <a:ext cx="694200" cy="1498200"/>
              <a:chOff x="-264975" y="1822650"/>
              <a:chExt cx="694200" cy="1498200"/>
            </a:xfrm>
          </p:grpSpPr>
          <p:sp>
            <p:nvSpPr>
              <p:cNvPr id="354" name="Google Shape;354;p15"/>
              <p:cNvSpPr/>
              <p:nvPr/>
            </p:nvSpPr>
            <p:spPr>
              <a:xfrm>
                <a:off x="-264975" y="262665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264975" y="18226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261875" y="2169750"/>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5"/>
              <p:cNvSpPr/>
              <p:nvPr/>
            </p:nvSpPr>
            <p:spPr>
              <a:xfrm>
                <a:off x="-261875" y="26308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15"/>
            <p:cNvGrpSpPr/>
            <p:nvPr/>
          </p:nvGrpSpPr>
          <p:grpSpPr>
            <a:xfrm rot="-8099721">
              <a:off x="176265" y="4543818"/>
              <a:ext cx="444850" cy="444850"/>
              <a:chOff x="3490600" y="4349100"/>
              <a:chExt cx="509775" cy="509775"/>
            </a:xfrm>
          </p:grpSpPr>
          <p:sp>
            <p:nvSpPr>
              <p:cNvPr id="359" name="Google Shape;359;p15"/>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5"/>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5"/>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5"/>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5"/>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15"/>
            <p:cNvSpPr/>
            <p:nvPr/>
          </p:nvSpPr>
          <p:spPr>
            <a:xfrm rot="-5400000" flipH="1">
              <a:off x="0" y="17"/>
              <a:ext cx="694200" cy="694175"/>
            </a:xfrm>
            <a:custGeom>
              <a:avLst/>
              <a:gdLst/>
              <a:ahLst/>
              <a:cxnLst/>
              <a:rect l="l" t="t" r="r" b="b"/>
              <a:pathLst>
                <a:path w="27768" h="27767" extrusionOk="0">
                  <a:moveTo>
                    <a:pt x="0" y="0"/>
                  </a:moveTo>
                  <a:lnTo>
                    <a:pt x="0" y="27767"/>
                  </a:lnTo>
                  <a:lnTo>
                    <a:pt x="277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5"/>
            <p:cNvSpPr/>
            <p:nvPr/>
          </p:nvSpPr>
          <p:spPr>
            <a:xfrm rot="-5400000" flipH="1">
              <a:off x="3625" y="3617"/>
              <a:ext cx="344000" cy="342975"/>
            </a:xfrm>
            <a:custGeom>
              <a:avLst/>
              <a:gdLst/>
              <a:ahLst/>
              <a:cxnLst/>
              <a:rect l="l" t="t" r="r" b="b"/>
              <a:pathLst>
                <a:path w="13760" h="13719" extrusionOk="0">
                  <a:moveTo>
                    <a:pt x="13760" y="1"/>
                  </a:moveTo>
                  <a:lnTo>
                    <a:pt x="1" y="13719"/>
                  </a:lnTo>
                  <a:lnTo>
                    <a:pt x="13760" y="13719"/>
                  </a:lnTo>
                  <a:lnTo>
                    <a:pt x="13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15"/>
            <p:cNvGrpSpPr/>
            <p:nvPr/>
          </p:nvGrpSpPr>
          <p:grpSpPr>
            <a:xfrm rot="10800000" flipH="1">
              <a:off x="0" y="3146679"/>
              <a:ext cx="694200" cy="1498200"/>
              <a:chOff x="-264975" y="1822650"/>
              <a:chExt cx="694200" cy="1498200"/>
            </a:xfrm>
          </p:grpSpPr>
          <p:sp>
            <p:nvSpPr>
              <p:cNvPr id="367" name="Google Shape;367;p15"/>
              <p:cNvSpPr/>
              <p:nvPr/>
            </p:nvSpPr>
            <p:spPr>
              <a:xfrm>
                <a:off x="-264975" y="2626650"/>
                <a:ext cx="694200" cy="694200"/>
              </a:xfrm>
              <a:custGeom>
                <a:avLst/>
                <a:gdLst/>
                <a:ahLst/>
                <a:cxnLst/>
                <a:rect l="l" t="t" r="r" b="b"/>
                <a:pathLst>
                  <a:path w="27768" h="27768" extrusionOk="0">
                    <a:moveTo>
                      <a:pt x="0" y="0"/>
                    </a:moveTo>
                    <a:lnTo>
                      <a:pt x="0" y="27767"/>
                    </a:lnTo>
                    <a:lnTo>
                      <a:pt x="277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5"/>
              <p:cNvSpPr/>
              <p:nvPr/>
            </p:nvSpPr>
            <p:spPr>
              <a:xfrm>
                <a:off x="-264975" y="18226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5"/>
              <p:cNvSpPr/>
              <p:nvPr/>
            </p:nvSpPr>
            <p:spPr>
              <a:xfrm>
                <a:off x="-261875" y="2169750"/>
                <a:ext cx="344000" cy="342950"/>
              </a:xfrm>
              <a:custGeom>
                <a:avLst/>
                <a:gdLst/>
                <a:ahLst/>
                <a:cxnLst/>
                <a:rect l="l" t="t" r="r" b="b"/>
                <a:pathLst>
                  <a:path w="13760" h="13718" extrusionOk="0">
                    <a:moveTo>
                      <a:pt x="1" y="0"/>
                    </a:moveTo>
                    <a:lnTo>
                      <a:pt x="13760" y="13718"/>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5"/>
              <p:cNvSpPr/>
              <p:nvPr/>
            </p:nvSpPr>
            <p:spPr>
              <a:xfrm>
                <a:off x="-261875" y="26308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1" name="Google Shape;37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372"/>
        <p:cNvGrpSpPr/>
        <p:nvPr/>
      </p:nvGrpSpPr>
      <p:grpSpPr>
        <a:xfrm>
          <a:off x="0" y="0"/>
          <a:ext cx="0" cy="0"/>
          <a:chOff x="0" y="0"/>
          <a:chExt cx="0" cy="0"/>
        </a:xfrm>
      </p:grpSpPr>
      <p:grpSp>
        <p:nvGrpSpPr>
          <p:cNvPr id="373" name="Google Shape;373;p16"/>
          <p:cNvGrpSpPr/>
          <p:nvPr/>
        </p:nvGrpSpPr>
        <p:grpSpPr>
          <a:xfrm>
            <a:off x="-221250" y="-15950"/>
            <a:ext cx="9586500" cy="5173895"/>
            <a:chOff x="-221250" y="-15950"/>
            <a:chExt cx="9586500" cy="5173895"/>
          </a:xfrm>
        </p:grpSpPr>
        <p:grpSp>
          <p:nvGrpSpPr>
            <p:cNvPr id="374" name="Google Shape;374;p16"/>
            <p:cNvGrpSpPr/>
            <p:nvPr/>
          </p:nvGrpSpPr>
          <p:grpSpPr>
            <a:xfrm rot="5400000" flipH="1">
              <a:off x="8" y="4050022"/>
              <a:ext cx="1107903" cy="1107943"/>
              <a:chOff x="0" y="4449300"/>
              <a:chExt cx="694175" cy="694200"/>
            </a:xfrm>
          </p:grpSpPr>
          <p:sp>
            <p:nvSpPr>
              <p:cNvPr id="375" name="Google Shape;375;p16"/>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6"/>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16"/>
            <p:cNvGrpSpPr/>
            <p:nvPr/>
          </p:nvGrpSpPr>
          <p:grpSpPr>
            <a:xfrm rot="-5400000">
              <a:off x="8036083" y="4050022"/>
              <a:ext cx="1107903" cy="1107943"/>
              <a:chOff x="0" y="4449300"/>
              <a:chExt cx="694175" cy="694200"/>
            </a:xfrm>
          </p:grpSpPr>
          <p:sp>
            <p:nvSpPr>
              <p:cNvPr id="378" name="Google Shape;378;p16"/>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6"/>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6"/>
            <p:cNvGrpSpPr/>
            <p:nvPr/>
          </p:nvGrpSpPr>
          <p:grpSpPr>
            <a:xfrm>
              <a:off x="8720725" y="565711"/>
              <a:ext cx="423265" cy="912987"/>
              <a:chOff x="8720713" y="581661"/>
              <a:chExt cx="423265" cy="912987"/>
            </a:xfrm>
          </p:grpSpPr>
          <p:sp>
            <p:nvSpPr>
              <p:cNvPr id="381" name="Google Shape;381;p16"/>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6"/>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16"/>
            <p:cNvGrpSpPr/>
            <p:nvPr/>
          </p:nvGrpSpPr>
          <p:grpSpPr>
            <a:xfrm>
              <a:off x="7866025" y="-15950"/>
              <a:ext cx="1499225" cy="694200"/>
              <a:chOff x="7925425" y="0"/>
              <a:chExt cx="1499225" cy="694200"/>
            </a:xfrm>
          </p:grpSpPr>
          <p:sp>
            <p:nvSpPr>
              <p:cNvPr id="384" name="Google Shape;384;p16"/>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6"/>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6"/>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6"/>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6"/>
            <p:cNvGrpSpPr/>
            <p:nvPr/>
          </p:nvGrpSpPr>
          <p:grpSpPr>
            <a:xfrm flipH="1">
              <a:off x="10" y="565711"/>
              <a:ext cx="423265" cy="912987"/>
              <a:chOff x="8720713" y="581661"/>
              <a:chExt cx="423265" cy="912987"/>
            </a:xfrm>
          </p:grpSpPr>
          <p:sp>
            <p:nvSpPr>
              <p:cNvPr id="389" name="Google Shape;389;p16"/>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6"/>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 name="Google Shape;391;p16"/>
            <p:cNvGrpSpPr/>
            <p:nvPr/>
          </p:nvGrpSpPr>
          <p:grpSpPr>
            <a:xfrm flipH="1">
              <a:off x="-221250" y="-15950"/>
              <a:ext cx="1499225" cy="694200"/>
              <a:chOff x="7925425" y="0"/>
              <a:chExt cx="1499225" cy="694200"/>
            </a:xfrm>
          </p:grpSpPr>
          <p:sp>
            <p:nvSpPr>
              <p:cNvPr id="392" name="Google Shape;392;p16"/>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6"/>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6"/>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6"/>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6" name="Google Shape;39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397"/>
        <p:cNvGrpSpPr/>
        <p:nvPr/>
      </p:nvGrpSpPr>
      <p:grpSpPr>
        <a:xfrm>
          <a:off x="0" y="0"/>
          <a:ext cx="0" cy="0"/>
          <a:chOff x="0" y="0"/>
          <a:chExt cx="0" cy="0"/>
        </a:xfrm>
      </p:grpSpPr>
      <p:grpSp>
        <p:nvGrpSpPr>
          <p:cNvPr id="398" name="Google Shape;398;p17"/>
          <p:cNvGrpSpPr/>
          <p:nvPr/>
        </p:nvGrpSpPr>
        <p:grpSpPr>
          <a:xfrm>
            <a:off x="-364237" y="3"/>
            <a:ext cx="9872463" cy="5143495"/>
            <a:chOff x="-364237" y="3"/>
            <a:chExt cx="9872463" cy="5143495"/>
          </a:xfrm>
        </p:grpSpPr>
        <p:grpSp>
          <p:nvGrpSpPr>
            <p:cNvPr id="399" name="Google Shape;399;p17"/>
            <p:cNvGrpSpPr/>
            <p:nvPr/>
          </p:nvGrpSpPr>
          <p:grpSpPr>
            <a:xfrm>
              <a:off x="8074175" y="3"/>
              <a:ext cx="713175" cy="514641"/>
              <a:chOff x="8074185" y="24856"/>
              <a:chExt cx="713175" cy="514641"/>
            </a:xfrm>
          </p:grpSpPr>
          <p:sp>
            <p:nvSpPr>
              <p:cNvPr id="400" name="Google Shape;400;p17"/>
              <p:cNvSpPr/>
              <p:nvPr/>
            </p:nvSpPr>
            <p:spPr>
              <a:xfrm rot="2700246">
                <a:off x="8527512" y="75269"/>
                <a:ext cx="215275" cy="215259"/>
              </a:xfrm>
              <a:custGeom>
                <a:avLst/>
                <a:gdLst/>
                <a:ahLst/>
                <a:cxnLst/>
                <a:rect l="l" t="t" r="r" b="b"/>
                <a:pathLst>
                  <a:path w="8704" h="8704" extrusionOk="0">
                    <a:moveTo>
                      <a:pt x="1" y="0"/>
                    </a:moveTo>
                    <a:lnTo>
                      <a:pt x="8704" y="8703"/>
                    </a:lnTo>
                    <a:lnTo>
                      <a:pt x="87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7"/>
              <p:cNvSpPr/>
              <p:nvPr/>
            </p:nvSpPr>
            <p:spPr>
              <a:xfrm rot="2700246">
                <a:off x="8118759" y="75240"/>
                <a:ext cx="215275" cy="215259"/>
              </a:xfrm>
              <a:custGeom>
                <a:avLst/>
                <a:gdLst/>
                <a:ahLst/>
                <a:cxnLst/>
                <a:rect l="l" t="t" r="r" b="b"/>
                <a:pathLst>
                  <a:path w="8704" h="8704" extrusionOk="0">
                    <a:moveTo>
                      <a:pt x="1" y="0"/>
                    </a:moveTo>
                    <a:lnTo>
                      <a:pt x="1" y="8703"/>
                    </a:lnTo>
                    <a:lnTo>
                      <a:pt x="8704" y="87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7"/>
              <p:cNvSpPr/>
              <p:nvPr/>
            </p:nvSpPr>
            <p:spPr>
              <a:xfrm rot="2700246">
                <a:off x="8323136" y="279646"/>
                <a:ext cx="215275" cy="215259"/>
              </a:xfrm>
              <a:custGeom>
                <a:avLst/>
                <a:gdLst/>
                <a:ahLst/>
                <a:cxnLst/>
                <a:rect l="l" t="t" r="r" b="b"/>
                <a:pathLst>
                  <a:path w="8704" h="8704" extrusionOk="0">
                    <a:moveTo>
                      <a:pt x="8704" y="0"/>
                    </a:moveTo>
                    <a:lnTo>
                      <a:pt x="1" y="8703"/>
                    </a:lnTo>
                    <a:lnTo>
                      <a:pt x="8704" y="8703"/>
                    </a:lnTo>
                    <a:lnTo>
                      <a:pt x="87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7"/>
              <p:cNvSpPr/>
              <p:nvPr/>
            </p:nvSpPr>
            <p:spPr>
              <a:xfrm rot="2700246">
                <a:off x="8319048" y="71149"/>
                <a:ext cx="223486" cy="22347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17"/>
            <p:cNvGrpSpPr/>
            <p:nvPr/>
          </p:nvGrpSpPr>
          <p:grpSpPr>
            <a:xfrm>
              <a:off x="8449793" y="50748"/>
              <a:ext cx="694200" cy="1498200"/>
              <a:chOff x="8449803" y="50750"/>
              <a:chExt cx="694200" cy="1498200"/>
            </a:xfrm>
          </p:grpSpPr>
          <p:sp>
            <p:nvSpPr>
              <p:cNvPr id="405" name="Google Shape;405;p17"/>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7"/>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7"/>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7"/>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17"/>
            <p:cNvGrpSpPr/>
            <p:nvPr/>
          </p:nvGrpSpPr>
          <p:grpSpPr>
            <a:xfrm flipH="1">
              <a:off x="0" y="50748"/>
              <a:ext cx="694200" cy="1498200"/>
              <a:chOff x="8449803" y="50750"/>
              <a:chExt cx="694200" cy="1498200"/>
            </a:xfrm>
          </p:grpSpPr>
          <p:sp>
            <p:nvSpPr>
              <p:cNvPr id="410" name="Google Shape;410;p17"/>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7"/>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7"/>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7"/>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17"/>
            <p:cNvGrpSpPr/>
            <p:nvPr/>
          </p:nvGrpSpPr>
          <p:grpSpPr>
            <a:xfrm flipH="1">
              <a:off x="356643" y="3"/>
              <a:ext cx="713175" cy="514641"/>
              <a:chOff x="8074185" y="24856"/>
              <a:chExt cx="713175" cy="514641"/>
            </a:xfrm>
          </p:grpSpPr>
          <p:sp>
            <p:nvSpPr>
              <p:cNvPr id="415" name="Google Shape;415;p17"/>
              <p:cNvSpPr/>
              <p:nvPr/>
            </p:nvSpPr>
            <p:spPr>
              <a:xfrm rot="2700246">
                <a:off x="8527512" y="75269"/>
                <a:ext cx="215275" cy="215259"/>
              </a:xfrm>
              <a:custGeom>
                <a:avLst/>
                <a:gdLst/>
                <a:ahLst/>
                <a:cxnLst/>
                <a:rect l="l" t="t" r="r" b="b"/>
                <a:pathLst>
                  <a:path w="8704" h="8704" extrusionOk="0">
                    <a:moveTo>
                      <a:pt x="1" y="0"/>
                    </a:moveTo>
                    <a:lnTo>
                      <a:pt x="8704" y="8703"/>
                    </a:lnTo>
                    <a:lnTo>
                      <a:pt x="87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7"/>
              <p:cNvSpPr/>
              <p:nvPr/>
            </p:nvSpPr>
            <p:spPr>
              <a:xfrm rot="2700246">
                <a:off x="8118759" y="75240"/>
                <a:ext cx="215275" cy="215259"/>
              </a:xfrm>
              <a:custGeom>
                <a:avLst/>
                <a:gdLst/>
                <a:ahLst/>
                <a:cxnLst/>
                <a:rect l="l" t="t" r="r" b="b"/>
                <a:pathLst>
                  <a:path w="8704" h="8704" extrusionOk="0">
                    <a:moveTo>
                      <a:pt x="1" y="0"/>
                    </a:moveTo>
                    <a:lnTo>
                      <a:pt x="1" y="8703"/>
                    </a:lnTo>
                    <a:lnTo>
                      <a:pt x="8704" y="870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7"/>
              <p:cNvSpPr/>
              <p:nvPr/>
            </p:nvSpPr>
            <p:spPr>
              <a:xfrm rot="2700246">
                <a:off x="8323136" y="279646"/>
                <a:ext cx="215275" cy="215259"/>
              </a:xfrm>
              <a:custGeom>
                <a:avLst/>
                <a:gdLst/>
                <a:ahLst/>
                <a:cxnLst/>
                <a:rect l="l" t="t" r="r" b="b"/>
                <a:pathLst>
                  <a:path w="8704" h="8704" extrusionOk="0">
                    <a:moveTo>
                      <a:pt x="8704" y="0"/>
                    </a:moveTo>
                    <a:lnTo>
                      <a:pt x="1" y="8703"/>
                    </a:lnTo>
                    <a:lnTo>
                      <a:pt x="8704" y="8703"/>
                    </a:lnTo>
                    <a:lnTo>
                      <a:pt x="8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7"/>
              <p:cNvSpPr/>
              <p:nvPr/>
            </p:nvSpPr>
            <p:spPr>
              <a:xfrm rot="2700246">
                <a:off x="8319048" y="71149"/>
                <a:ext cx="223486" cy="22347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17"/>
            <p:cNvGrpSpPr/>
            <p:nvPr/>
          </p:nvGrpSpPr>
          <p:grpSpPr>
            <a:xfrm rot="10800000" flipH="1">
              <a:off x="8720725" y="3648850"/>
              <a:ext cx="423265" cy="912987"/>
              <a:chOff x="8720713" y="581661"/>
              <a:chExt cx="423265" cy="912987"/>
            </a:xfrm>
          </p:grpSpPr>
          <p:sp>
            <p:nvSpPr>
              <p:cNvPr id="420" name="Google Shape;420;p17"/>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7"/>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17"/>
            <p:cNvGrpSpPr/>
            <p:nvPr/>
          </p:nvGrpSpPr>
          <p:grpSpPr>
            <a:xfrm rot="10800000" flipH="1">
              <a:off x="8009000" y="4449299"/>
              <a:ext cx="1499225" cy="694200"/>
              <a:chOff x="7925425" y="0"/>
              <a:chExt cx="1499225" cy="694200"/>
            </a:xfrm>
          </p:grpSpPr>
          <p:sp>
            <p:nvSpPr>
              <p:cNvPr id="423" name="Google Shape;423;p17"/>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7"/>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7"/>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17"/>
            <p:cNvGrpSpPr/>
            <p:nvPr/>
          </p:nvGrpSpPr>
          <p:grpSpPr>
            <a:xfrm rot="10800000">
              <a:off x="25" y="3648850"/>
              <a:ext cx="423265" cy="912987"/>
              <a:chOff x="8720713" y="581661"/>
              <a:chExt cx="423265" cy="912987"/>
            </a:xfrm>
          </p:grpSpPr>
          <p:sp>
            <p:nvSpPr>
              <p:cNvPr id="428" name="Google Shape;428;p17"/>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7"/>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17"/>
            <p:cNvGrpSpPr/>
            <p:nvPr/>
          </p:nvGrpSpPr>
          <p:grpSpPr>
            <a:xfrm rot="10800000" flipH="1">
              <a:off x="-364237" y="4449299"/>
              <a:ext cx="1499225" cy="694200"/>
              <a:chOff x="7925425" y="0"/>
              <a:chExt cx="1499225" cy="694200"/>
            </a:xfrm>
          </p:grpSpPr>
          <p:sp>
            <p:nvSpPr>
              <p:cNvPr id="431" name="Google Shape;431;p17"/>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7"/>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7"/>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7"/>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5" name="Google Shape;43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436"/>
        <p:cNvGrpSpPr/>
        <p:nvPr/>
      </p:nvGrpSpPr>
      <p:grpSpPr>
        <a:xfrm>
          <a:off x="0" y="0"/>
          <a:ext cx="0" cy="0"/>
          <a:chOff x="0" y="0"/>
          <a:chExt cx="0" cy="0"/>
        </a:xfrm>
      </p:grpSpPr>
      <p:sp>
        <p:nvSpPr>
          <p:cNvPr id="437" name="Google Shape;437;p18"/>
          <p:cNvSpPr txBox="1">
            <a:spLocks noGrp="1"/>
          </p:cNvSpPr>
          <p:nvPr>
            <p:ph type="title"/>
          </p:nvPr>
        </p:nvSpPr>
        <p:spPr>
          <a:xfrm>
            <a:off x="720000" y="1312125"/>
            <a:ext cx="3791700" cy="16911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8" name="Google Shape;438;p18"/>
          <p:cNvSpPr txBox="1">
            <a:spLocks noGrp="1"/>
          </p:cNvSpPr>
          <p:nvPr>
            <p:ph type="subTitle" idx="1"/>
          </p:nvPr>
        </p:nvSpPr>
        <p:spPr>
          <a:xfrm>
            <a:off x="720000" y="3003075"/>
            <a:ext cx="3791700" cy="82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9" name="Google Shape;439;p18"/>
          <p:cNvSpPr>
            <a:spLocks noGrp="1"/>
          </p:cNvSpPr>
          <p:nvPr>
            <p:ph type="pic" idx="2"/>
          </p:nvPr>
        </p:nvSpPr>
        <p:spPr>
          <a:xfrm>
            <a:off x="4839475" y="562275"/>
            <a:ext cx="4088700" cy="4089000"/>
          </a:xfrm>
          <a:prstGeom prst="diamond">
            <a:avLst/>
          </a:prstGeom>
          <a:noFill/>
          <a:ln>
            <a:noFill/>
          </a:ln>
        </p:spPr>
      </p:sp>
      <p:grpSp>
        <p:nvGrpSpPr>
          <p:cNvPr id="440" name="Google Shape;440;p18"/>
          <p:cNvGrpSpPr/>
          <p:nvPr/>
        </p:nvGrpSpPr>
        <p:grpSpPr>
          <a:xfrm>
            <a:off x="5" y="11"/>
            <a:ext cx="9144005" cy="5143483"/>
            <a:chOff x="5" y="11"/>
            <a:chExt cx="9144005" cy="5143483"/>
          </a:xfrm>
        </p:grpSpPr>
        <p:grpSp>
          <p:nvGrpSpPr>
            <p:cNvPr id="441" name="Google Shape;441;p18"/>
            <p:cNvGrpSpPr/>
            <p:nvPr/>
          </p:nvGrpSpPr>
          <p:grpSpPr>
            <a:xfrm rot="10800000" flipH="1">
              <a:off x="8720735" y="3317511"/>
              <a:ext cx="423265" cy="912987"/>
              <a:chOff x="8720713" y="581661"/>
              <a:chExt cx="423265" cy="912987"/>
            </a:xfrm>
          </p:grpSpPr>
          <p:sp>
            <p:nvSpPr>
              <p:cNvPr id="442" name="Google Shape;442;p18"/>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8"/>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18"/>
            <p:cNvGrpSpPr/>
            <p:nvPr/>
          </p:nvGrpSpPr>
          <p:grpSpPr>
            <a:xfrm rot="10800000">
              <a:off x="8449835" y="4449294"/>
              <a:ext cx="694175" cy="694200"/>
              <a:chOff x="9949035" y="3425194"/>
              <a:chExt cx="694175" cy="694200"/>
            </a:xfrm>
          </p:grpSpPr>
          <p:sp>
            <p:nvSpPr>
              <p:cNvPr id="445" name="Google Shape;445;p18"/>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8"/>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18"/>
            <p:cNvGrpSpPr/>
            <p:nvPr/>
          </p:nvGrpSpPr>
          <p:grpSpPr>
            <a:xfrm>
              <a:off x="8720735" y="913007"/>
              <a:ext cx="423265" cy="912987"/>
              <a:chOff x="8720713" y="581661"/>
              <a:chExt cx="423265" cy="912987"/>
            </a:xfrm>
          </p:grpSpPr>
          <p:sp>
            <p:nvSpPr>
              <p:cNvPr id="448" name="Google Shape;448;p18"/>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8"/>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18"/>
            <p:cNvGrpSpPr/>
            <p:nvPr/>
          </p:nvGrpSpPr>
          <p:grpSpPr>
            <a:xfrm flipH="1">
              <a:off x="8449835" y="11"/>
              <a:ext cx="694175" cy="694200"/>
              <a:chOff x="9949035" y="3425194"/>
              <a:chExt cx="694175" cy="694200"/>
            </a:xfrm>
          </p:grpSpPr>
          <p:sp>
            <p:nvSpPr>
              <p:cNvPr id="451" name="Google Shape;451;p18"/>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8"/>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18"/>
            <p:cNvGrpSpPr/>
            <p:nvPr/>
          </p:nvGrpSpPr>
          <p:grpSpPr>
            <a:xfrm>
              <a:off x="5" y="4035432"/>
              <a:ext cx="1107903" cy="1107874"/>
              <a:chOff x="0" y="4449300"/>
              <a:chExt cx="694175" cy="694200"/>
            </a:xfrm>
          </p:grpSpPr>
          <p:sp>
            <p:nvSpPr>
              <p:cNvPr id="454" name="Google Shape;454;p18"/>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8"/>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18"/>
            <p:cNvGrpSpPr/>
            <p:nvPr/>
          </p:nvGrpSpPr>
          <p:grpSpPr>
            <a:xfrm rot="10800000" flipH="1">
              <a:off x="5" y="160"/>
              <a:ext cx="1107903" cy="1107874"/>
              <a:chOff x="0" y="4449300"/>
              <a:chExt cx="694175" cy="694200"/>
            </a:xfrm>
          </p:grpSpPr>
          <p:sp>
            <p:nvSpPr>
              <p:cNvPr id="457" name="Google Shape;457;p18"/>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8"/>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459"/>
        <p:cNvGrpSpPr/>
        <p:nvPr/>
      </p:nvGrpSpPr>
      <p:grpSpPr>
        <a:xfrm>
          <a:off x="0" y="0"/>
          <a:ext cx="0" cy="0"/>
          <a:chOff x="0" y="0"/>
          <a:chExt cx="0" cy="0"/>
        </a:xfrm>
      </p:grpSpPr>
      <p:sp>
        <p:nvSpPr>
          <p:cNvPr id="460" name="Google Shape;460;p19"/>
          <p:cNvSpPr txBox="1">
            <a:spLocks noGrp="1"/>
          </p:cNvSpPr>
          <p:nvPr>
            <p:ph type="title"/>
          </p:nvPr>
        </p:nvSpPr>
        <p:spPr>
          <a:xfrm>
            <a:off x="932713" y="1359900"/>
            <a:ext cx="3128100" cy="1171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1" name="Google Shape;461;p19"/>
          <p:cNvSpPr txBox="1">
            <a:spLocks noGrp="1"/>
          </p:cNvSpPr>
          <p:nvPr>
            <p:ph type="subTitle" idx="1"/>
          </p:nvPr>
        </p:nvSpPr>
        <p:spPr>
          <a:xfrm>
            <a:off x="932713" y="2531650"/>
            <a:ext cx="3128100" cy="1125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62" name="Google Shape;462;p19"/>
          <p:cNvGrpSpPr/>
          <p:nvPr/>
        </p:nvGrpSpPr>
        <p:grpSpPr>
          <a:xfrm>
            <a:off x="-3" y="-14442"/>
            <a:ext cx="9143992" cy="5172403"/>
            <a:chOff x="-3" y="-14442"/>
            <a:chExt cx="9143992" cy="5172403"/>
          </a:xfrm>
        </p:grpSpPr>
        <p:grpSp>
          <p:nvGrpSpPr>
            <p:cNvPr id="463" name="Google Shape;463;p19"/>
            <p:cNvGrpSpPr/>
            <p:nvPr/>
          </p:nvGrpSpPr>
          <p:grpSpPr>
            <a:xfrm>
              <a:off x="6111381" y="4604008"/>
              <a:ext cx="1195414" cy="553902"/>
              <a:chOff x="5808647" y="4463744"/>
              <a:chExt cx="1498200" cy="694200"/>
            </a:xfrm>
          </p:grpSpPr>
          <p:sp>
            <p:nvSpPr>
              <p:cNvPr id="464" name="Google Shape;464;p19"/>
              <p:cNvSpPr/>
              <p:nvPr/>
            </p:nvSpPr>
            <p:spPr>
              <a:xfrm rot="-5400000">
                <a:off x="6612647" y="4463744"/>
                <a:ext cx="694200" cy="694200"/>
              </a:xfrm>
              <a:custGeom>
                <a:avLst/>
                <a:gdLst/>
                <a:ahLst/>
                <a:cxnLst/>
                <a:rect l="l" t="t" r="r" b="b"/>
                <a:pathLst>
                  <a:path w="27768" h="27768" extrusionOk="0">
                    <a:moveTo>
                      <a:pt x="0" y="0"/>
                    </a:moveTo>
                    <a:lnTo>
                      <a:pt x="0" y="27767"/>
                    </a:lnTo>
                    <a:lnTo>
                      <a:pt x="27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9"/>
              <p:cNvSpPr/>
              <p:nvPr/>
            </p:nvSpPr>
            <p:spPr>
              <a:xfrm rot="-5400000">
                <a:off x="5808647" y="4463744"/>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rot="-5400000">
                <a:off x="6155222" y="4811369"/>
                <a:ext cx="344000" cy="342950"/>
              </a:xfrm>
              <a:custGeom>
                <a:avLst/>
                <a:gdLst/>
                <a:ahLst/>
                <a:cxnLst/>
                <a:rect l="l" t="t" r="r" b="b"/>
                <a:pathLst>
                  <a:path w="13760" h="13718" extrusionOk="0">
                    <a:moveTo>
                      <a:pt x="1" y="0"/>
                    </a:moveTo>
                    <a:lnTo>
                      <a:pt x="13760" y="13718"/>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9"/>
              <p:cNvSpPr/>
              <p:nvPr/>
            </p:nvSpPr>
            <p:spPr>
              <a:xfrm rot="-5400000">
                <a:off x="6616272" y="4811369"/>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19"/>
            <p:cNvGrpSpPr/>
            <p:nvPr/>
          </p:nvGrpSpPr>
          <p:grpSpPr>
            <a:xfrm rot="-5400000">
              <a:off x="8036066" y="4050038"/>
              <a:ext cx="1107903" cy="1107943"/>
              <a:chOff x="0" y="4449300"/>
              <a:chExt cx="694175" cy="694200"/>
            </a:xfrm>
          </p:grpSpPr>
          <p:sp>
            <p:nvSpPr>
              <p:cNvPr id="469" name="Google Shape;469;p19"/>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19"/>
            <p:cNvGrpSpPr/>
            <p:nvPr/>
          </p:nvGrpSpPr>
          <p:grpSpPr>
            <a:xfrm>
              <a:off x="1837087" y="-14424"/>
              <a:ext cx="1195414" cy="553902"/>
              <a:chOff x="1837139" y="-14425"/>
              <a:chExt cx="1498200" cy="694200"/>
            </a:xfrm>
          </p:grpSpPr>
          <p:sp>
            <p:nvSpPr>
              <p:cNvPr id="472" name="Google Shape;472;p19"/>
              <p:cNvSpPr/>
              <p:nvPr/>
            </p:nvSpPr>
            <p:spPr>
              <a:xfrm rot="5400000">
                <a:off x="1837139" y="-14425"/>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rot="5400000">
                <a:off x="2641139" y="-14425"/>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rot="5400000">
                <a:off x="2644764" y="-10800"/>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9"/>
              <p:cNvSpPr/>
              <p:nvPr/>
            </p:nvSpPr>
            <p:spPr>
              <a:xfrm rot="5400000">
                <a:off x="2183714" y="-108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19"/>
            <p:cNvGrpSpPr/>
            <p:nvPr/>
          </p:nvGrpSpPr>
          <p:grpSpPr>
            <a:xfrm rot="5400000">
              <a:off x="17" y="-14462"/>
              <a:ext cx="1107903" cy="1107943"/>
              <a:chOff x="0" y="4449300"/>
              <a:chExt cx="694175" cy="694200"/>
            </a:xfrm>
          </p:grpSpPr>
          <p:sp>
            <p:nvSpPr>
              <p:cNvPr id="477" name="Google Shape;477;p19"/>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479"/>
        <p:cNvGrpSpPr/>
        <p:nvPr/>
      </p:nvGrpSpPr>
      <p:grpSpPr>
        <a:xfrm>
          <a:off x="0" y="0"/>
          <a:ext cx="0" cy="0"/>
          <a:chOff x="0" y="0"/>
          <a:chExt cx="0" cy="0"/>
        </a:xfrm>
      </p:grpSpPr>
      <p:sp>
        <p:nvSpPr>
          <p:cNvPr id="480" name="Google Shape;480;p20"/>
          <p:cNvSpPr txBox="1">
            <a:spLocks noGrp="1"/>
          </p:cNvSpPr>
          <p:nvPr>
            <p:ph type="title"/>
          </p:nvPr>
        </p:nvSpPr>
        <p:spPr>
          <a:xfrm>
            <a:off x="5443800" y="1370588"/>
            <a:ext cx="2987100" cy="1287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1" name="Google Shape;481;p20"/>
          <p:cNvSpPr txBox="1">
            <a:spLocks noGrp="1"/>
          </p:cNvSpPr>
          <p:nvPr>
            <p:ph type="subTitle" idx="1"/>
          </p:nvPr>
        </p:nvSpPr>
        <p:spPr>
          <a:xfrm>
            <a:off x="5443950" y="2658113"/>
            <a:ext cx="2987100" cy="111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82" name="Google Shape;482;p20"/>
          <p:cNvGrpSpPr/>
          <p:nvPr/>
        </p:nvGrpSpPr>
        <p:grpSpPr>
          <a:xfrm>
            <a:off x="-246850" y="-15950"/>
            <a:ext cx="9390858" cy="5159449"/>
            <a:chOff x="-246850" y="-15950"/>
            <a:chExt cx="9390858" cy="5159449"/>
          </a:xfrm>
        </p:grpSpPr>
        <p:grpSp>
          <p:nvGrpSpPr>
            <p:cNvPr id="483" name="Google Shape;483;p20"/>
            <p:cNvGrpSpPr/>
            <p:nvPr/>
          </p:nvGrpSpPr>
          <p:grpSpPr>
            <a:xfrm rot="10800000">
              <a:off x="8036105" y="-14487"/>
              <a:ext cx="1107903" cy="1107943"/>
              <a:chOff x="0" y="4449300"/>
              <a:chExt cx="694175" cy="694200"/>
            </a:xfrm>
          </p:grpSpPr>
          <p:sp>
            <p:nvSpPr>
              <p:cNvPr id="484" name="Google Shape;484;p20"/>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0"/>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20"/>
            <p:cNvGrpSpPr/>
            <p:nvPr/>
          </p:nvGrpSpPr>
          <p:grpSpPr>
            <a:xfrm flipH="1">
              <a:off x="8036105" y="4023806"/>
              <a:ext cx="1107903" cy="1107943"/>
              <a:chOff x="0" y="4449300"/>
              <a:chExt cx="694175" cy="694200"/>
            </a:xfrm>
          </p:grpSpPr>
          <p:sp>
            <p:nvSpPr>
              <p:cNvPr id="487" name="Google Shape;487;p20"/>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0"/>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20"/>
            <p:cNvGrpSpPr/>
            <p:nvPr/>
          </p:nvGrpSpPr>
          <p:grpSpPr>
            <a:xfrm flipH="1">
              <a:off x="10" y="565711"/>
              <a:ext cx="423265" cy="912987"/>
              <a:chOff x="8720713" y="581661"/>
              <a:chExt cx="423265" cy="912987"/>
            </a:xfrm>
          </p:grpSpPr>
          <p:sp>
            <p:nvSpPr>
              <p:cNvPr id="490" name="Google Shape;490;p20"/>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0"/>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20"/>
            <p:cNvGrpSpPr/>
            <p:nvPr/>
          </p:nvGrpSpPr>
          <p:grpSpPr>
            <a:xfrm flipH="1">
              <a:off x="-246850" y="-15950"/>
              <a:ext cx="1499225" cy="694200"/>
              <a:chOff x="7925425" y="0"/>
              <a:chExt cx="1499225" cy="694200"/>
            </a:xfrm>
          </p:grpSpPr>
          <p:sp>
            <p:nvSpPr>
              <p:cNvPr id="493" name="Google Shape;493;p20"/>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0"/>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0"/>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0"/>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0"/>
            <p:cNvGrpSpPr/>
            <p:nvPr/>
          </p:nvGrpSpPr>
          <p:grpSpPr>
            <a:xfrm rot="10800000">
              <a:off x="10" y="3648850"/>
              <a:ext cx="423265" cy="912987"/>
              <a:chOff x="8720713" y="581661"/>
              <a:chExt cx="423265" cy="912987"/>
            </a:xfrm>
          </p:grpSpPr>
          <p:sp>
            <p:nvSpPr>
              <p:cNvPr id="498" name="Google Shape;498;p20"/>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0"/>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20"/>
            <p:cNvGrpSpPr/>
            <p:nvPr/>
          </p:nvGrpSpPr>
          <p:grpSpPr>
            <a:xfrm rot="10800000">
              <a:off x="-246850" y="4449299"/>
              <a:ext cx="1499225" cy="694200"/>
              <a:chOff x="7925425" y="0"/>
              <a:chExt cx="1499225" cy="694200"/>
            </a:xfrm>
          </p:grpSpPr>
          <p:sp>
            <p:nvSpPr>
              <p:cNvPr id="501" name="Google Shape;501;p20"/>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0"/>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0"/>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0"/>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505"/>
        <p:cNvGrpSpPr/>
        <p:nvPr/>
      </p:nvGrpSpPr>
      <p:grpSpPr>
        <a:xfrm>
          <a:off x="0" y="0"/>
          <a:ext cx="0" cy="0"/>
          <a:chOff x="0" y="0"/>
          <a:chExt cx="0" cy="0"/>
        </a:xfrm>
      </p:grpSpPr>
      <p:sp>
        <p:nvSpPr>
          <p:cNvPr id="506" name="Google Shape;506;p21"/>
          <p:cNvSpPr txBox="1">
            <a:spLocks noGrp="1"/>
          </p:cNvSpPr>
          <p:nvPr>
            <p:ph type="title"/>
          </p:nvPr>
        </p:nvSpPr>
        <p:spPr>
          <a:xfrm>
            <a:off x="1311225" y="1326300"/>
            <a:ext cx="3055500" cy="13746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7" name="Google Shape;507;p21"/>
          <p:cNvSpPr txBox="1">
            <a:spLocks noGrp="1"/>
          </p:cNvSpPr>
          <p:nvPr>
            <p:ph type="subTitle" idx="1"/>
          </p:nvPr>
        </p:nvSpPr>
        <p:spPr>
          <a:xfrm>
            <a:off x="1311225" y="2700750"/>
            <a:ext cx="3055500" cy="118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508" name="Google Shape;508;p21"/>
          <p:cNvGrpSpPr/>
          <p:nvPr/>
        </p:nvGrpSpPr>
        <p:grpSpPr>
          <a:xfrm>
            <a:off x="5" y="-14487"/>
            <a:ext cx="9144005" cy="5157981"/>
            <a:chOff x="5" y="-14487"/>
            <a:chExt cx="9144005" cy="5157981"/>
          </a:xfrm>
        </p:grpSpPr>
        <p:grpSp>
          <p:nvGrpSpPr>
            <p:cNvPr id="509" name="Google Shape;509;p21"/>
            <p:cNvGrpSpPr/>
            <p:nvPr/>
          </p:nvGrpSpPr>
          <p:grpSpPr>
            <a:xfrm rot="10800000" flipH="1">
              <a:off x="8720735" y="3317511"/>
              <a:ext cx="423265" cy="912987"/>
              <a:chOff x="8720713" y="581661"/>
              <a:chExt cx="423265" cy="912987"/>
            </a:xfrm>
          </p:grpSpPr>
          <p:sp>
            <p:nvSpPr>
              <p:cNvPr id="510" name="Google Shape;510;p21"/>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1"/>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21"/>
            <p:cNvGrpSpPr/>
            <p:nvPr/>
          </p:nvGrpSpPr>
          <p:grpSpPr>
            <a:xfrm rot="10800000">
              <a:off x="8449835" y="4449294"/>
              <a:ext cx="694175" cy="694200"/>
              <a:chOff x="9949035" y="3425194"/>
              <a:chExt cx="694175" cy="694200"/>
            </a:xfrm>
          </p:grpSpPr>
          <p:sp>
            <p:nvSpPr>
              <p:cNvPr id="513" name="Google Shape;513;p21"/>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1"/>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21"/>
            <p:cNvGrpSpPr/>
            <p:nvPr/>
          </p:nvGrpSpPr>
          <p:grpSpPr>
            <a:xfrm>
              <a:off x="8720735" y="913007"/>
              <a:ext cx="423265" cy="912987"/>
              <a:chOff x="8720713" y="581661"/>
              <a:chExt cx="423265" cy="912987"/>
            </a:xfrm>
          </p:grpSpPr>
          <p:sp>
            <p:nvSpPr>
              <p:cNvPr id="516" name="Google Shape;516;p21"/>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1"/>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21"/>
            <p:cNvGrpSpPr/>
            <p:nvPr/>
          </p:nvGrpSpPr>
          <p:grpSpPr>
            <a:xfrm flipH="1">
              <a:off x="8449835" y="11"/>
              <a:ext cx="694175" cy="694200"/>
              <a:chOff x="9949035" y="3425194"/>
              <a:chExt cx="694175" cy="694200"/>
            </a:xfrm>
          </p:grpSpPr>
          <p:sp>
            <p:nvSpPr>
              <p:cNvPr id="519" name="Google Shape;519;p21"/>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1"/>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21"/>
            <p:cNvGrpSpPr/>
            <p:nvPr/>
          </p:nvGrpSpPr>
          <p:grpSpPr>
            <a:xfrm rot="10800000" flipH="1">
              <a:off x="5" y="-14487"/>
              <a:ext cx="1107903" cy="1107943"/>
              <a:chOff x="0" y="4449300"/>
              <a:chExt cx="694175" cy="694200"/>
            </a:xfrm>
          </p:grpSpPr>
          <p:sp>
            <p:nvSpPr>
              <p:cNvPr id="522" name="Google Shape;522;p21"/>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1"/>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21"/>
            <p:cNvGrpSpPr/>
            <p:nvPr/>
          </p:nvGrpSpPr>
          <p:grpSpPr>
            <a:xfrm>
              <a:off x="5" y="4023806"/>
              <a:ext cx="1107903" cy="1107943"/>
              <a:chOff x="0" y="4449300"/>
              <a:chExt cx="694175" cy="694200"/>
            </a:xfrm>
          </p:grpSpPr>
          <p:sp>
            <p:nvSpPr>
              <p:cNvPr id="525" name="Google Shape;525;p21"/>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1"/>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sp>
        <p:nvSpPr>
          <p:cNvPr id="27" name="Google Shape;27;p3"/>
          <p:cNvSpPr txBox="1">
            <a:spLocks noGrp="1"/>
          </p:cNvSpPr>
          <p:nvPr>
            <p:ph type="title"/>
          </p:nvPr>
        </p:nvSpPr>
        <p:spPr>
          <a:xfrm>
            <a:off x="2492900" y="2444125"/>
            <a:ext cx="4262400" cy="796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8" name="Google Shape;28;p3"/>
          <p:cNvSpPr txBox="1">
            <a:spLocks noGrp="1"/>
          </p:cNvSpPr>
          <p:nvPr>
            <p:ph type="title" idx="2" hasCustomPrompt="1"/>
          </p:nvPr>
        </p:nvSpPr>
        <p:spPr>
          <a:xfrm>
            <a:off x="3798050" y="1528225"/>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9" name="Google Shape;29;p3"/>
          <p:cNvSpPr txBox="1">
            <a:spLocks noGrp="1"/>
          </p:cNvSpPr>
          <p:nvPr>
            <p:ph type="subTitle" idx="1"/>
          </p:nvPr>
        </p:nvSpPr>
        <p:spPr>
          <a:xfrm>
            <a:off x="2492900" y="3240275"/>
            <a:ext cx="4262400" cy="37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4">
  <p:cSld name="TITLE_AND_BODY_1">
    <p:spTree>
      <p:nvGrpSpPr>
        <p:cNvPr id="1" name="Shape 527"/>
        <p:cNvGrpSpPr/>
        <p:nvPr/>
      </p:nvGrpSpPr>
      <p:grpSpPr>
        <a:xfrm>
          <a:off x="0" y="0"/>
          <a:ext cx="0" cy="0"/>
          <a:chOff x="0" y="0"/>
          <a:chExt cx="0" cy="0"/>
        </a:xfrm>
      </p:grpSpPr>
      <p:sp>
        <p:nvSpPr>
          <p:cNvPr id="528" name="Google Shape;52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9" name="Google Shape;529;p22"/>
          <p:cNvSpPr txBox="1">
            <a:spLocks noGrp="1"/>
          </p:cNvSpPr>
          <p:nvPr>
            <p:ph type="body" idx="1"/>
          </p:nvPr>
        </p:nvSpPr>
        <p:spPr>
          <a:xfrm>
            <a:off x="720000" y="1215750"/>
            <a:ext cx="7704000" cy="1604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Inter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530" name="Google Shape;530;p22"/>
          <p:cNvGrpSpPr/>
          <p:nvPr/>
        </p:nvGrpSpPr>
        <p:grpSpPr>
          <a:xfrm>
            <a:off x="-221250" y="-15950"/>
            <a:ext cx="9586500" cy="5173895"/>
            <a:chOff x="-221250" y="-15950"/>
            <a:chExt cx="9586500" cy="5173895"/>
          </a:xfrm>
        </p:grpSpPr>
        <p:grpSp>
          <p:nvGrpSpPr>
            <p:cNvPr id="531" name="Google Shape;531;p22"/>
            <p:cNvGrpSpPr/>
            <p:nvPr/>
          </p:nvGrpSpPr>
          <p:grpSpPr>
            <a:xfrm rot="5400000" flipH="1">
              <a:off x="8" y="4050022"/>
              <a:ext cx="1107903" cy="1107943"/>
              <a:chOff x="0" y="4449300"/>
              <a:chExt cx="694175" cy="694200"/>
            </a:xfrm>
          </p:grpSpPr>
          <p:sp>
            <p:nvSpPr>
              <p:cNvPr id="532" name="Google Shape;532;p22"/>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2"/>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2"/>
            <p:cNvGrpSpPr/>
            <p:nvPr/>
          </p:nvGrpSpPr>
          <p:grpSpPr>
            <a:xfrm rot="-5400000">
              <a:off x="8036083" y="4050022"/>
              <a:ext cx="1107903" cy="1107943"/>
              <a:chOff x="0" y="4449300"/>
              <a:chExt cx="694175" cy="694200"/>
            </a:xfrm>
          </p:grpSpPr>
          <p:sp>
            <p:nvSpPr>
              <p:cNvPr id="535" name="Google Shape;535;p22"/>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2"/>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22"/>
            <p:cNvGrpSpPr/>
            <p:nvPr/>
          </p:nvGrpSpPr>
          <p:grpSpPr>
            <a:xfrm>
              <a:off x="8720725" y="565711"/>
              <a:ext cx="423265" cy="912987"/>
              <a:chOff x="8720713" y="581661"/>
              <a:chExt cx="423265" cy="912987"/>
            </a:xfrm>
          </p:grpSpPr>
          <p:sp>
            <p:nvSpPr>
              <p:cNvPr id="538" name="Google Shape;538;p22"/>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2"/>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22"/>
            <p:cNvGrpSpPr/>
            <p:nvPr/>
          </p:nvGrpSpPr>
          <p:grpSpPr>
            <a:xfrm>
              <a:off x="7866025" y="-15950"/>
              <a:ext cx="1499225" cy="694200"/>
              <a:chOff x="7925425" y="0"/>
              <a:chExt cx="1499225" cy="694200"/>
            </a:xfrm>
          </p:grpSpPr>
          <p:sp>
            <p:nvSpPr>
              <p:cNvPr id="541" name="Google Shape;541;p22"/>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2"/>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2"/>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2"/>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22"/>
            <p:cNvGrpSpPr/>
            <p:nvPr/>
          </p:nvGrpSpPr>
          <p:grpSpPr>
            <a:xfrm flipH="1">
              <a:off x="10" y="565711"/>
              <a:ext cx="423265" cy="912987"/>
              <a:chOff x="8720713" y="581661"/>
              <a:chExt cx="423265" cy="912987"/>
            </a:xfrm>
          </p:grpSpPr>
          <p:sp>
            <p:nvSpPr>
              <p:cNvPr id="546" name="Google Shape;546;p22"/>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2"/>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22"/>
            <p:cNvGrpSpPr/>
            <p:nvPr/>
          </p:nvGrpSpPr>
          <p:grpSpPr>
            <a:xfrm flipH="1">
              <a:off x="-221250" y="-15950"/>
              <a:ext cx="1499225" cy="694200"/>
              <a:chOff x="7925425" y="0"/>
              <a:chExt cx="1499225" cy="694200"/>
            </a:xfrm>
          </p:grpSpPr>
          <p:sp>
            <p:nvSpPr>
              <p:cNvPr id="549" name="Google Shape;549;p22"/>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2"/>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2"/>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2"/>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5">
  <p:cSld name="TITLE_AND_BODY_2">
    <p:spTree>
      <p:nvGrpSpPr>
        <p:cNvPr id="1" name="Shape 553"/>
        <p:cNvGrpSpPr/>
        <p:nvPr/>
      </p:nvGrpSpPr>
      <p:grpSpPr>
        <a:xfrm>
          <a:off x="0" y="0"/>
          <a:ext cx="0" cy="0"/>
          <a:chOff x="0" y="0"/>
          <a:chExt cx="0" cy="0"/>
        </a:xfrm>
      </p:grpSpPr>
      <p:sp>
        <p:nvSpPr>
          <p:cNvPr id="554" name="Google Shape;554;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5" name="Google Shape;555;p23"/>
          <p:cNvSpPr txBox="1">
            <a:spLocks noGrp="1"/>
          </p:cNvSpPr>
          <p:nvPr>
            <p:ph type="body" idx="1"/>
          </p:nvPr>
        </p:nvSpPr>
        <p:spPr>
          <a:xfrm>
            <a:off x="720000" y="1215736"/>
            <a:ext cx="7704000" cy="338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Inter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556" name="Google Shape;556;p23"/>
          <p:cNvGrpSpPr/>
          <p:nvPr/>
        </p:nvGrpSpPr>
        <p:grpSpPr>
          <a:xfrm>
            <a:off x="0" y="4"/>
            <a:ext cx="9143996" cy="5080821"/>
            <a:chOff x="0" y="4"/>
            <a:chExt cx="9143996" cy="5080821"/>
          </a:xfrm>
        </p:grpSpPr>
        <p:grpSp>
          <p:nvGrpSpPr>
            <p:cNvPr id="557" name="Google Shape;557;p23"/>
            <p:cNvGrpSpPr/>
            <p:nvPr/>
          </p:nvGrpSpPr>
          <p:grpSpPr>
            <a:xfrm rot="8099721" flipH="1">
              <a:off x="8522881" y="4543818"/>
              <a:ext cx="444850" cy="444850"/>
              <a:chOff x="3490600" y="4349100"/>
              <a:chExt cx="509775" cy="509775"/>
            </a:xfrm>
          </p:grpSpPr>
          <p:sp>
            <p:nvSpPr>
              <p:cNvPr id="558" name="Google Shape;558;p23"/>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3"/>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3"/>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3"/>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3"/>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 name="Google Shape;563;p23"/>
            <p:cNvSpPr/>
            <p:nvPr/>
          </p:nvSpPr>
          <p:spPr>
            <a:xfrm rot="5400000">
              <a:off x="8449796" y="17"/>
              <a:ext cx="694200" cy="694175"/>
            </a:xfrm>
            <a:custGeom>
              <a:avLst/>
              <a:gdLst/>
              <a:ahLst/>
              <a:cxnLst/>
              <a:rect l="l" t="t" r="r" b="b"/>
              <a:pathLst>
                <a:path w="27768" h="27767" extrusionOk="0">
                  <a:moveTo>
                    <a:pt x="0" y="0"/>
                  </a:moveTo>
                  <a:lnTo>
                    <a:pt x="0" y="27767"/>
                  </a:lnTo>
                  <a:lnTo>
                    <a:pt x="277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3"/>
            <p:cNvSpPr/>
            <p:nvPr/>
          </p:nvSpPr>
          <p:spPr>
            <a:xfrm rot="5400000">
              <a:off x="8796371" y="3617"/>
              <a:ext cx="344000" cy="342975"/>
            </a:xfrm>
            <a:custGeom>
              <a:avLst/>
              <a:gdLst/>
              <a:ahLst/>
              <a:cxnLst/>
              <a:rect l="l" t="t" r="r" b="b"/>
              <a:pathLst>
                <a:path w="13760" h="13719" extrusionOk="0">
                  <a:moveTo>
                    <a:pt x="13760" y="1"/>
                  </a:moveTo>
                  <a:lnTo>
                    <a:pt x="1" y="13719"/>
                  </a:lnTo>
                  <a:lnTo>
                    <a:pt x="13760" y="13719"/>
                  </a:lnTo>
                  <a:lnTo>
                    <a:pt x="137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 name="Google Shape;565;p23"/>
            <p:cNvGrpSpPr/>
            <p:nvPr/>
          </p:nvGrpSpPr>
          <p:grpSpPr>
            <a:xfrm rot="10800000">
              <a:off x="8449796" y="3146679"/>
              <a:ext cx="694200" cy="1498200"/>
              <a:chOff x="-264975" y="1822650"/>
              <a:chExt cx="694200" cy="1498200"/>
            </a:xfrm>
          </p:grpSpPr>
          <p:sp>
            <p:nvSpPr>
              <p:cNvPr id="566" name="Google Shape;566;p23"/>
              <p:cNvSpPr/>
              <p:nvPr/>
            </p:nvSpPr>
            <p:spPr>
              <a:xfrm>
                <a:off x="-264975" y="262665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3"/>
              <p:cNvSpPr/>
              <p:nvPr/>
            </p:nvSpPr>
            <p:spPr>
              <a:xfrm>
                <a:off x="-264975" y="18226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3"/>
              <p:cNvSpPr/>
              <p:nvPr/>
            </p:nvSpPr>
            <p:spPr>
              <a:xfrm>
                <a:off x="-261875" y="2169750"/>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3"/>
              <p:cNvSpPr/>
              <p:nvPr/>
            </p:nvSpPr>
            <p:spPr>
              <a:xfrm>
                <a:off x="-261875" y="26308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23"/>
            <p:cNvGrpSpPr/>
            <p:nvPr/>
          </p:nvGrpSpPr>
          <p:grpSpPr>
            <a:xfrm rot="-8099721">
              <a:off x="176265" y="4543818"/>
              <a:ext cx="444850" cy="444850"/>
              <a:chOff x="3490600" y="4349100"/>
              <a:chExt cx="509775" cy="509775"/>
            </a:xfrm>
          </p:grpSpPr>
          <p:sp>
            <p:nvSpPr>
              <p:cNvPr id="571" name="Google Shape;571;p23"/>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3"/>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3"/>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3"/>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3"/>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 name="Google Shape;576;p23"/>
            <p:cNvSpPr/>
            <p:nvPr/>
          </p:nvSpPr>
          <p:spPr>
            <a:xfrm rot="-5400000" flipH="1">
              <a:off x="0" y="17"/>
              <a:ext cx="694200" cy="694175"/>
            </a:xfrm>
            <a:custGeom>
              <a:avLst/>
              <a:gdLst/>
              <a:ahLst/>
              <a:cxnLst/>
              <a:rect l="l" t="t" r="r" b="b"/>
              <a:pathLst>
                <a:path w="27768" h="27767" extrusionOk="0">
                  <a:moveTo>
                    <a:pt x="0" y="0"/>
                  </a:moveTo>
                  <a:lnTo>
                    <a:pt x="0" y="27767"/>
                  </a:lnTo>
                  <a:lnTo>
                    <a:pt x="277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3"/>
            <p:cNvSpPr/>
            <p:nvPr/>
          </p:nvSpPr>
          <p:spPr>
            <a:xfrm rot="-5400000" flipH="1">
              <a:off x="3625" y="3617"/>
              <a:ext cx="344000" cy="342975"/>
            </a:xfrm>
            <a:custGeom>
              <a:avLst/>
              <a:gdLst/>
              <a:ahLst/>
              <a:cxnLst/>
              <a:rect l="l" t="t" r="r" b="b"/>
              <a:pathLst>
                <a:path w="13760" h="13719" extrusionOk="0">
                  <a:moveTo>
                    <a:pt x="13760" y="1"/>
                  </a:moveTo>
                  <a:lnTo>
                    <a:pt x="1" y="13719"/>
                  </a:lnTo>
                  <a:lnTo>
                    <a:pt x="13760" y="13719"/>
                  </a:lnTo>
                  <a:lnTo>
                    <a:pt x="137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578;p23"/>
            <p:cNvGrpSpPr/>
            <p:nvPr/>
          </p:nvGrpSpPr>
          <p:grpSpPr>
            <a:xfrm rot="10800000" flipH="1">
              <a:off x="0" y="3146679"/>
              <a:ext cx="694200" cy="1498200"/>
              <a:chOff x="-264975" y="1822650"/>
              <a:chExt cx="694200" cy="1498200"/>
            </a:xfrm>
          </p:grpSpPr>
          <p:sp>
            <p:nvSpPr>
              <p:cNvPr id="579" name="Google Shape;579;p23"/>
              <p:cNvSpPr/>
              <p:nvPr/>
            </p:nvSpPr>
            <p:spPr>
              <a:xfrm>
                <a:off x="-264975" y="2626650"/>
                <a:ext cx="694200" cy="694200"/>
              </a:xfrm>
              <a:custGeom>
                <a:avLst/>
                <a:gdLst/>
                <a:ahLst/>
                <a:cxnLst/>
                <a:rect l="l" t="t" r="r" b="b"/>
                <a:pathLst>
                  <a:path w="27768" h="27768" extrusionOk="0">
                    <a:moveTo>
                      <a:pt x="0" y="0"/>
                    </a:moveTo>
                    <a:lnTo>
                      <a:pt x="0" y="27767"/>
                    </a:lnTo>
                    <a:lnTo>
                      <a:pt x="277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3"/>
              <p:cNvSpPr/>
              <p:nvPr/>
            </p:nvSpPr>
            <p:spPr>
              <a:xfrm>
                <a:off x="-264975" y="18226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3"/>
              <p:cNvSpPr/>
              <p:nvPr/>
            </p:nvSpPr>
            <p:spPr>
              <a:xfrm>
                <a:off x="-261875" y="2169750"/>
                <a:ext cx="344000" cy="342950"/>
              </a:xfrm>
              <a:custGeom>
                <a:avLst/>
                <a:gdLst/>
                <a:ahLst/>
                <a:cxnLst/>
                <a:rect l="l" t="t" r="r" b="b"/>
                <a:pathLst>
                  <a:path w="13760" h="13718" extrusionOk="0">
                    <a:moveTo>
                      <a:pt x="1" y="0"/>
                    </a:moveTo>
                    <a:lnTo>
                      <a:pt x="13760" y="13718"/>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3"/>
              <p:cNvSpPr/>
              <p:nvPr/>
            </p:nvSpPr>
            <p:spPr>
              <a:xfrm>
                <a:off x="-261875" y="26308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83"/>
        <p:cNvGrpSpPr/>
        <p:nvPr/>
      </p:nvGrpSpPr>
      <p:grpSpPr>
        <a:xfrm>
          <a:off x="0" y="0"/>
          <a:ext cx="0" cy="0"/>
          <a:chOff x="0" y="0"/>
          <a:chExt cx="0" cy="0"/>
        </a:xfrm>
      </p:grpSpPr>
      <p:sp>
        <p:nvSpPr>
          <p:cNvPr id="584" name="Google Shape;58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5" name="Google Shape;585;p24"/>
          <p:cNvSpPr txBox="1">
            <a:spLocks noGrp="1"/>
          </p:cNvSpPr>
          <p:nvPr>
            <p:ph type="subTitle" idx="1"/>
          </p:nvPr>
        </p:nvSpPr>
        <p:spPr>
          <a:xfrm>
            <a:off x="4845231" y="2913125"/>
            <a:ext cx="2795700" cy="1078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6" name="Google Shape;586;p24"/>
          <p:cNvSpPr txBox="1">
            <a:spLocks noGrp="1"/>
          </p:cNvSpPr>
          <p:nvPr>
            <p:ph type="subTitle" idx="2"/>
          </p:nvPr>
        </p:nvSpPr>
        <p:spPr>
          <a:xfrm>
            <a:off x="1503050" y="2913125"/>
            <a:ext cx="2795700" cy="1078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7" name="Google Shape;587;p24"/>
          <p:cNvSpPr txBox="1">
            <a:spLocks noGrp="1"/>
          </p:cNvSpPr>
          <p:nvPr>
            <p:ph type="subTitle" idx="3"/>
          </p:nvPr>
        </p:nvSpPr>
        <p:spPr>
          <a:xfrm>
            <a:off x="1503050" y="2504625"/>
            <a:ext cx="27957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588" name="Google Shape;588;p24"/>
          <p:cNvSpPr txBox="1">
            <a:spLocks noGrp="1"/>
          </p:cNvSpPr>
          <p:nvPr>
            <p:ph type="subTitle" idx="4"/>
          </p:nvPr>
        </p:nvSpPr>
        <p:spPr>
          <a:xfrm>
            <a:off x="4845241" y="2504625"/>
            <a:ext cx="27957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589" name="Google Shape;589;p24"/>
          <p:cNvGrpSpPr/>
          <p:nvPr/>
        </p:nvGrpSpPr>
        <p:grpSpPr>
          <a:xfrm>
            <a:off x="0" y="11"/>
            <a:ext cx="9144000" cy="5143489"/>
            <a:chOff x="0" y="11"/>
            <a:chExt cx="9144000" cy="5143489"/>
          </a:xfrm>
        </p:grpSpPr>
        <p:grpSp>
          <p:nvGrpSpPr>
            <p:cNvPr id="590" name="Google Shape;590;p24"/>
            <p:cNvGrpSpPr/>
            <p:nvPr/>
          </p:nvGrpSpPr>
          <p:grpSpPr>
            <a:xfrm rot="10800000" flipH="1">
              <a:off x="8720718" y="2916467"/>
              <a:ext cx="423265" cy="912987"/>
              <a:chOff x="8720713" y="581661"/>
              <a:chExt cx="423265" cy="912987"/>
            </a:xfrm>
          </p:grpSpPr>
          <p:sp>
            <p:nvSpPr>
              <p:cNvPr id="591" name="Google Shape;591;p24"/>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4"/>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24"/>
            <p:cNvGrpSpPr/>
            <p:nvPr/>
          </p:nvGrpSpPr>
          <p:grpSpPr>
            <a:xfrm rot="10800000">
              <a:off x="8449818" y="4449300"/>
              <a:ext cx="694175" cy="694200"/>
              <a:chOff x="9949035" y="3425194"/>
              <a:chExt cx="694175" cy="694200"/>
            </a:xfrm>
          </p:grpSpPr>
          <p:sp>
            <p:nvSpPr>
              <p:cNvPr id="594" name="Google Shape;594;p24"/>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4"/>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24"/>
            <p:cNvGrpSpPr/>
            <p:nvPr/>
          </p:nvGrpSpPr>
          <p:grpSpPr>
            <a:xfrm flipH="1">
              <a:off x="8424012" y="3735113"/>
              <a:ext cx="713189" cy="714203"/>
              <a:chOff x="2751838" y="727063"/>
              <a:chExt cx="738750" cy="739800"/>
            </a:xfrm>
          </p:grpSpPr>
          <p:sp>
            <p:nvSpPr>
              <p:cNvPr id="597" name="Google Shape;597;p24"/>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4"/>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4"/>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4"/>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24"/>
            <p:cNvGrpSpPr/>
            <p:nvPr/>
          </p:nvGrpSpPr>
          <p:grpSpPr>
            <a:xfrm rot="10800000">
              <a:off x="22" y="2916467"/>
              <a:ext cx="423265" cy="912987"/>
              <a:chOff x="8720713" y="581661"/>
              <a:chExt cx="423265" cy="912987"/>
            </a:xfrm>
          </p:grpSpPr>
          <p:sp>
            <p:nvSpPr>
              <p:cNvPr id="602" name="Google Shape;602;p24"/>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4"/>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24"/>
            <p:cNvGrpSpPr/>
            <p:nvPr/>
          </p:nvGrpSpPr>
          <p:grpSpPr>
            <a:xfrm rot="10800000" flipH="1">
              <a:off x="12" y="4449300"/>
              <a:ext cx="694175" cy="694200"/>
              <a:chOff x="9949035" y="3425194"/>
              <a:chExt cx="694175" cy="694200"/>
            </a:xfrm>
          </p:grpSpPr>
          <p:sp>
            <p:nvSpPr>
              <p:cNvPr id="605" name="Google Shape;605;p24"/>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4"/>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4"/>
            <p:cNvGrpSpPr/>
            <p:nvPr/>
          </p:nvGrpSpPr>
          <p:grpSpPr>
            <a:xfrm>
              <a:off x="6804" y="3735113"/>
              <a:ext cx="713189" cy="714203"/>
              <a:chOff x="2751838" y="727063"/>
              <a:chExt cx="738750" cy="739800"/>
            </a:xfrm>
          </p:grpSpPr>
          <p:sp>
            <p:nvSpPr>
              <p:cNvPr id="608" name="Google Shape;608;p24"/>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4"/>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4"/>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4"/>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24"/>
            <p:cNvGrpSpPr/>
            <p:nvPr/>
          </p:nvGrpSpPr>
          <p:grpSpPr>
            <a:xfrm rot="10800000" flipH="1">
              <a:off x="0" y="11"/>
              <a:ext cx="694175" cy="694200"/>
              <a:chOff x="0" y="4449300"/>
              <a:chExt cx="694175" cy="694200"/>
            </a:xfrm>
          </p:grpSpPr>
          <p:sp>
            <p:nvSpPr>
              <p:cNvPr id="613" name="Google Shape;613;p24"/>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4"/>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24"/>
            <p:cNvGrpSpPr/>
            <p:nvPr/>
          </p:nvGrpSpPr>
          <p:grpSpPr>
            <a:xfrm rot="10800000" flipH="1">
              <a:off x="8449825" y="11"/>
              <a:ext cx="694175" cy="694200"/>
              <a:chOff x="8449825" y="4449300"/>
              <a:chExt cx="694175" cy="694200"/>
            </a:xfrm>
          </p:grpSpPr>
          <p:sp>
            <p:nvSpPr>
              <p:cNvPr id="616" name="Google Shape;616;p24"/>
              <p:cNvSpPr/>
              <p:nvPr/>
            </p:nvSpPr>
            <p:spPr>
              <a:xfrm rot="10800000" flipH="1">
                <a:off x="8449825"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4"/>
              <p:cNvSpPr/>
              <p:nvPr/>
            </p:nvSpPr>
            <p:spPr>
              <a:xfrm rot="10800000" flipH="1">
                <a:off x="8796900"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618"/>
        <p:cNvGrpSpPr/>
        <p:nvPr/>
      </p:nvGrpSpPr>
      <p:grpSpPr>
        <a:xfrm>
          <a:off x="0" y="0"/>
          <a:ext cx="0" cy="0"/>
          <a:chOff x="0" y="0"/>
          <a:chExt cx="0" cy="0"/>
        </a:xfrm>
      </p:grpSpPr>
      <p:sp>
        <p:nvSpPr>
          <p:cNvPr id="619" name="Google Shape;61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0" name="Google Shape;620;p25"/>
          <p:cNvSpPr txBox="1">
            <a:spLocks noGrp="1"/>
          </p:cNvSpPr>
          <p:nvPr>
            <p:ph type="subTitle" idx="1"/>
          </p:nvPr>
        </p:nvSpPr>
        <p:spPr>
          <a:xfrm>
            <a:off x="4669737" y="1893200"/>
            <a:ext cx="3416400" cy="1916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1" name="Google Shape;621;p25"/>
          <p:cNvSpPr txBox="1">
            <a:spLocks noGrp="1"/>
          </p:cNvSpPr>
          <p:nvPr>
            <p:ph type="subTitle" idx="2"/>
          </p:nvPr>
        </p:nvSpPr>
        <p:spPr>
          <a:xfrm>
            <a:off x="1057863" y="1893200"/>
            <a:ext cx="3416400" cy="1916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22" name="Google Shape;622;p25"/>
          <p:cNvGrpSpPr/>
          <p:nvPr/>
        </p:nvGrpSpPr>
        <p:grpSpPr>
          <a:xfrm>
            <a:off x="-246850" y="-15950"/>
            <a:ext cx="9637700" cy="5173895"/>
            <a:chOff x="-246850" y="-15950"/>
            <a:chExt cx="9637700" cy="5173895"/>
          </a:xfrm>
        </p:grpSpPr>
        <p:grpSp>
          <p:nvGrpSpPr>
            <p:cNvPr id="623" name="Google Shape;623;p25"/>
            <p:cNvGrpSpPr/>
            <p:nvPr/>
          </p:nvGrpSpPr>
          <p:grpSpPr>
            <a:xfrm rot="-5400000">
              <a:off x="8036109" y="4050053"/>
              <a:ext cx="1107903" cy="1107874"/>
              <a:chOff x="0" y="4449300"/>
              <a:chExt cx="694175" cy="694200"/>
            </a:xfrm>
          </p:grpSpPr>
          <p:sp>
            <p:nvSpPr>
              <p:cNvPr id="624" name="Google Shape;624;p25"/>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5"/>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25"/>
            <p:cNvGrpSpPr/>
            <p:nvPr/>
          </p:nvGrpSpPr>
          <p:grpSpPr>
            <a:xfrm rot="5400000" flipH="1">
              <a:off x="8" y="4050022"/>
              <a:ext cx="1107903" cy="1107943"/>
              <a:chOff x="0" y="4449300"/>
              <a:chExt cx="694175" cy="694200"/>
            </a:xfrm>
          </p:grpSpPr>
          <p:sp>
            <p:nvSpPr>
              <p:cNvPr id="627" name="Google Shape;627;p25"/>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5"/>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25"/>
            <p:cNvGrpSpPr/>
            <p:nvPr/>
          </p:nvGrpSpPr>
          <p:grpSpPr>
            <a:xfrm>
              <a:off x="8720725" y="565711"/>
              <a:ext cx="423265" cy="912987"/>
              <a:chOff x="8720713" y="581661"/>
              <a:chExt cx="423265" cy="912987"/>
            </a:xfrm>
          </p:grpSpPr>
          <p:sp>
            <p:nvSpPr>
              <p:cNvPr id="630" name="Google Shape;630;p25"/>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5"/>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632;p25"/>
            <p:cNvGrpSpPr/>
            <p:nvPr/>
          </p:nvGrpSpPr>
          <p:grpSpPr>
            <a:xfrm>
              <a:off x="7891625" y="-15950"/>
              <a:ext cx="1499225" cy="694200"/>
              <a:chOff x="7925425" y="0"/>
              <a:chExt cx="1499225" cy="694200"/>
            </a:xfrm>
          </p:grpSpPr>
          <p:sp>
            <p:nvSpPr>
              <p:cNvPr id="633" name="Google Shape;633;p25"/>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5"/>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5"/>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5"/>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25"/>
            <p:cNvGrpSpPr/>
            <p:nvPr/>
          </p:nvGrpSpPr>
          <p:grpSpPr>
            <a:xfrm flipH="1">
              <a:off x="10" y="565711"/>
              <a:ext cx="423265" cy="912987"/>
              <a:chOff x="8720713" y="581661"/>
              <a:chExt cx="423265" cy="912987"/>
            </a:xfrm>
          </p:grpSpPr>
          <p:sp>
            <p:nvSpPr>
              <p:cNvPr id="638" name="Google Shape;638;p25"/>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5"/>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25"/>
            <p:cNvGrpSpPr/>
            <p:nvPr/>
          </p:nvGrpSpPr>
          <p:grpSpPr>
            <a:xfrm flipH="1">
              <a:off x="-246850" y="-15950"/>
              <a:ext cx="1499225" cy="694200"/>
              <a:chOff x="7925425" y="0"/>
              <a:chExt cx="1499225" cy="694200"/>
            </a:xfrm>
          </p:grpSpPr>
          <p:sp>
            <p:nvSpPr>
              <p:cNvPr id="641" name="Google Shape;641;p25"/>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5"/>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5"/>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5"/>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645"/>
        <p:cNvGrpSpPr/>
        <p:nvPr/>
      </p:nvGrpSpPr>
      <p:grpSpPr>
        <a:xfrm>
          <a:off x="0" y="0"/>
          <a:ext cx="0" cy="0"/>
          <a:chOff x="0" y="0"/>
          <a:chExt cx="0" cy="0"/>
        </a:xfrm>
      </p:grpSpPr>
      <p:sp>
        <p:nvSpPr>
          <p:cNvPr id="646" name="Google Shape;646;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47" name="Google Shape;647;p26"/>
          <p:cNvSpPr txBox="1">
            <a:spLocks noGrp="1"/>
          </p:cNvSpPr>
          <p:nvPr>
            <p:ph type="subTitle" idx="1"/>
          </p:nvPr>
        </p:nvSpPr>
        <p:spPr>
          <a:xfrm>
            <a:off x="884825" y="3249576"/>
            <a:ext cx="2280900" cy="836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8" name="Google Shape;648;p26"/>
          <p:cNvSpPr txBox="1">
            <a:spLocks noGrp="1"/>
          </p:cNvSpPr>
          <p:nvPr>
            <p:ph type="subTitle" idx="2"/>
          </p:nvPr>
        </p:nvSpPr>
        <p:spPr>
          <a:xfrm>
            <a:off x="3431550" y="3249576"/>
            <a:ext cx="2280900" cy="836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9" name="Google Shape;649;p26"/>
          <p:cNvSpPr txBox="1">
            <a:spLocks noGrp="1"/>
          </p:cNvSpPr>
          <p:nvPr>
            <p:ph type="subTitle" idx="3"/>
          </p:nvPr>
        </p:nvSpPr>
        <p:spPr>
          <a:xfrm>
            <a:off x="5978275" y="3249576"/>
            <a:ext cx="2280900" cy="836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0" name="Google Shape;650;p26"/>
          <p:cNvSpPr txBox="1">
            <a:spLocks noGrp="1"/>
          </p:cNvSpPr>
          <p:nvPr>
            <p:ph type="subTitle" idx="4"/>
          </p:nvPr>
        </p:nvSpPr>
        <p:spPr>
          <a:xfrm>
            <a:off x="884825" y="2827275"/>
            <a:ext cx="2280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51" name="Google Shape;651;p26"/>
          <p:cNvSpPr txBox="1">
            <a:spLocks noGrp="1"/>
          </p:cNvSpPr>
          <p:nvPr>
            <p:ph type="subTitle" idx="5"/>
          </p:nvPr>
        </p:nvSpPr>
        <p:spPr>
          <a:xfrm>
            <a:off x="3431554" y="2827275"/>
            <a:ext cx="2280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52" name="Google Shape;652;p26"/>
          <p:cNvSpPr txBox="1">
            <a:spLocks noGrp="1"/>
          </p:cNvSpPr>
          <p:nvPr>
            <p:ph type="subTitle" idx="6"/>
          </p:nvPr>
        </p:nvSpPr>
        <p:spPr>
          <a:xfrm>
            <a:off x="5978275" y="2827275"/>
            <a:ext cx="2280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653" name="Google Shape;653;p26"/>
          <p:cNvGrpSpPr/>
          <p:nvPr/>
        </p:nvGrpSpPr>
        <p:grpSpPr>
          <a:xfrm>
            <a:off x="0" y="138604"/>
            <a:ext cx="9143996" cy="5004896"/>
            <a:chOff x="0" y="138604"/>
            <a:chExt cx="9143996" cy="5004896"/>
          </a:xfrm>
        </p:grpSpPr>
        <p:grpSp>
          <p:nvGrpSpPr>
            <p:cNvPr id="654" name="Google Shape;654;p26"/>
            <p:cNvGrpSpPr/>
            <p:nvPr/>
          </p:nvGrpSpPr>
          <p:grpSpPr>
            <a:xfrm rot="-2700279" flipH="1">
              <a:off x="176265" y="230761"/>
              <a:ext cx="444850" cy="444850"/>
              <a:chOff x="3490600" y="4349100"/>
              <a:chExt cx="509775" cy="509775"/>
            </a:xfrm>
          </p:grpSpPr>
          <p:sp>
            <p:nvSpPr>
              <p:cNvPr id="655" name="Google Shape;655;p26"/>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6"/>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6"/>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6"/>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6"/>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26"/>
            <p:cNvSpPr/>
            <p:nvPr/>
          </p:nvSpPr>
          <p:spPr>
            <a:xfrm rot="-5400000">
              <a:off x="0" y="4449313"/>
              <a:ext cx="694200" cy="694175"/>
            </a:xfrm>
            <a:custGeom>
              <a:avLst/>
              <a:gdLst/>
              <a:ahLst/>
              <a:cxnLst/>
              <a:rect l="l" t="t" r="r" b="b"/>
              <a:pathLst>
                <a:path w="27768" h="27767"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6"/>
            <p:cNvSpPr/>
            <p:nvPr/>
          </p:nvSpPr>
          <p:spPr>
            <a:xfrm rot="-5400000">
              <a:off x="3625" y="4796913"/>
              <a:ext cx="344000" cy="342975"/>
            </a:xfrm>
            <a:custGeom>
              <a:avLst/>
              <a:gdLst/>
              <a:ahLst/>
              <a:cxnLst/>
              <a:rect l="l" t="t" r="r" b="b"/>
              <a:pathLst>
                <a:path w="13760" h="13719" extrusionOk="0">
                  <a:moveTo>
                    <a:pt x="13760" y="1"/>
                  </a:moveTo>
                  <a:lnTo>
                    <a:pt x="1" y="13719"/>
                  </a:lnTo>
                  <a:lnTo>
                    <a:pt x="13760" y="13719"/>
                  </a:lnTo>
                  <a:lnTo>
                    <a:pt x="137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 name="Google Shape;662;p26"/>
            <p:cNvGrpSpPr/>
            <p:nvPr/>
          </p:nvGrpSpPr>
          <p:grpSpPr>
            <a:xfrm>
              <a:off x="0" y="637225"/>
              <a:ext cx="694200" cy="1498200"/>
              <a:chOff x="-264975" y="1822650"/>
              <a:chExt cx="694200" cy="1498200"/>
            </a:xfrm>
          </p:grpSpPr>
          <p:sp>
            <p:nvSpPr>
              <p:cNvPr id="663" name="Google Shape;663;p26"/>
              <p:cNvSpPr/>
              <p:nvPr/>
            </p:nvSpPr>
            <p:spPr>
              <a:xfrm>
                <a:off x="-264975" y="2626650"/>
                <a:ext cx="694200" cy="694200"/>
              </a:xfrm>
              <a:custGeom>
                <a:avLst/>
                <a:gdLst/>
                <a:ahLst/>
                <a:cxnLst/>
                <a:rect l="l" t="t" r="r" b="b"/>
                <a:pathLst>
                  <a:path w="27768" h="27768" extrusionOk="0">
                    <a:moveTo>
                      <a:pt x="0" y="0"/>
                    </a:moveTo>
                    <a:lnTo>
                      <a:pt x="0" y="27767"/>
                    </a:lnTo>
                    <a:lnTo>
                      <a:pt x="27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6"/>
              <p:cNvSpPr/>
              <p:nvPr/>
            </p:nvSpPr>
            <p:spPr>
              <a:xfrm>
                <a:off x="-264975" y="18226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6"/>
              <p:cNvSpPr/>
              <p:nvPr/>
            </p:nvSpPr>
            <p:spPr>
              <a:xfrm>
                <a:off x="-261875" y="2169750"/>
                <a:ext cx="344000" cy="342950"/>
              </a:xfrm>
              <a:custGeom>
                <a:avLst/>
                <a:gdLst/>
                <a:ahLst/>
                <a:cxnLst/>
                <a:rect l="l" t="t" r="r" b="b"/>
                <a:pathLst>
                  <a:path w="13760" h="13718" extrusionOk="0">
                    <a:moveTo>
                      <a:pt x="1" y="0"/>
                    </a:move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6"/>
              <p:cNvSpPr/>
              <p:nvPr/>
            </p:nvSpPr>
            <p:spPr>
              <a:xfrm>
                <a:off x="-261875" y="26308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26"/>
            <p:cNvGrpSpPr/>
            <p:nvPr/>
          </p:nvGrpSpPr>
          <p:grpSpPr>
            <a:xfrm>
              <a:off x="84176" y="2004110"/>
              <a:ext cx="629046" cy="629940"/>
              <a:chOff x="2751838" y="727063"/>
              <a:chExt cx="738750" cy="739800"/>
            </a:xfrm>
          </p:grpSpPr>
          <p:sp>
            <p:nvSpPr>
              <p:cNvPr id="668" name="Google Shape;668;p26"/>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6"/>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6"/>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6"/>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26"/>
            <p:cNvGrpSpPr/>
            <p:nvPr/>
          </p:nvGrpSpPr>
          <p:grpSpPr>
            <a:xfrm rot="2700279">
              <a:off x="8522881" y="230761"/>
              <a:ext cx="444850" cy="444850"/>
              <a:chOff x="3490600" y="4349100"/>
              <a:chExt cx="509775" cy="509775"/>
            </a:xfrm>
          </p:grpSpPr>
          <p:sp>
            <p:nvSpPr>
              <p:cNvPr id="673" name="Google Shape;673;p26"/>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6"/>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6"/>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6"/>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6"/>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 name="Google Shape;678;p26"/>
            <p:cNvSpPr/>
            <p:nvPr/>
          </p:nvSpPr>
          <p:spPr>
            <a:xfrm rot="5400000" flipH="1">
              <a:off x="8449796" y="4449313"/>
              <a:ext cx="694200" cy="694175"/>
            </a:xfrm>
            <a:custGeom>
              <a:avLst/>
              <a:gdLst/>
              <a:ahLst/>
              <a:cxnLst/>
              <a:rect l="l" t="t" r="r" b="b"/>
              <a:pathLst>
                <a:path w="27768" h="27767" extrusionOk="0">
                  <a:moveTo>
                    <a:pt x="0" y="0"/>
                  </a:moveTo>
                  <a:lnTo>
                    <a:pt x="0" y="27767"/>
                  </a:lnTo>
                  <a:lnTo>
                    <a:pt x="277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6"/>
            <p:cNvSpPr/>
            <p:nvPr/>
          </p:nvSpPr>
          <p:spPr>
            <a:xfrm rot="5400000" flipH="1">
              <a:off x="8796371" y="4796913"/>
              <a:ext cx="344000" cy="342975"/>
            </a:xfrm>
            <a:custGeom>
              <a:avLst/>
              <a:gdLst/>
              <a:ahLst/>
              <a:cxnLst/>
              <a:rect l="l" t="t" r="r" b="b"/>
              <a:pathLst>
                <a:path w="13760" h="13719" extrusionOk="0">
                  <a:moveTo>
                    <a:pt x="13760" y="1"/>
                  </a:moveTo>
                  <a:lnTo>
                    <a:pt x="1" y="13719"/>
                  </a:lnTo>
                  <a:lnTo>
                    <a:pt x="13760" y="13719"/>
                  </a:lnTo>
                  <a:lnTo>
                    <a:pt x="137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 name="Google Shape;680;p26"/>
            <p:cNvGrpSpPr/>
            <p:nvPr/>
          </p:nvGrpSpPr>
          <p:grpSpPr>
            <a:xfrm flipH="1">
              <a:off x="8449796" y="637225"/>
              <a:ext cx="694200" cy="1498200"/>
              <a:chOff x="-264975" y="1822650"/>
              <a:chExt cx="694200" cy="1498200"/>
            </a:xfrm>
          </p:grpSpPr>
          <p:sp>
            <p:nvSpPr>
              <p:cNvPr id="681" name="Google Shape;681;p26"/>
              <p:cNvSpPr/>
              <p:nvPr/>
            </p:nvSpPr>
            <p:spPr>
              <a:xfrm>
                <a:off x="-264975" y="262665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6"/>
              <p:cNvSpPr/>
              <p:nvPr/>
            </p:nvSpPr>
            <p:spPr>
              <a:xfrm>
                <a:off x="-264975" y="18226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6"/>
              <p:cNvSpPr/>
              <p:nvPr/>
            </p:nvSpPr>
            <p:spPr>
              <a:xfrm>
                <a:off x="-261875" y="2169750"/>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6"/>
              <p:cNvSpPr/>
              <p:nvPr/>
            </p:nvSpPr>
            <p:spPr>
              <a:xfrm>
                <a:off x="-261875" y="26308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26"/>
            <p:cNvGrpSpPr/>
            <p:nvPr/>
          </p:nvGrpSpPr>
          <p:grpSpPr>
            <a:xfrm flipH="1">
              <a:off x="8430775" y="2004110"/>
              <a:ext cx="629046" cy="629940"/>
              <a:chOff x="2751838" y="727063"/>
              <a:chExt cx="738750" cy="739800"/>
            </a:xfrm>
          </p:grpSpPr>
          <p:sp>
            <p:nvSpPr>
              <p:cNvPr id="686" name="Google Shape;686;p26"/>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6"/>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6"/>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6"/>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690"/>
        <p:cNvGrpSpPr/>
        <p:nvPr/>
      </p:nvGrpSpPr>
      <p:grpSpPr>
        <a:xfrm>
          <a:off x="0" y="0"/>
          <a:ext cx="0" cy="0"/>
          <a:chOff x="0" y="0"/>
          <a:chExt cx="0" cy="0"/>
        </a:xfrm>
      </p:grpSpPr>
      <p:sp>
        <p:nvSpPr>
          <p:cNvPr id="691" name="Google Shape;691;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2" name="Google Shape;692;p27"/>
          <p:cNvSpPr txBox="1">
            <a:spLocks noGrp="1"/>
          </p:cNvSpPr>
          <p:nvPr>
            <p:ph type="subTitle" idx="1"/>
          </p:nvPr>
        </p:nvSpPr>
        <p:spPr>
          <a:xfrm>
            <a:off x="2110311" y="2005375"/>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3" name="Google Shape;693;p27"/>
          <p:cNvSpPr txBox="1">
            <a:spLocks noGrp="1"/>
          </p:cNvSpPr>
          <p:nvPr>
            <p:ph type="subTitle" idx="2"/>
          </p:nvPr>
        </p:nvSpPr>
        <p:spPr>
          <a:xfrm>
            <a:off x="5870139" y="2005375"/>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4" name="Google Shape;694;p27"/>
          <p:cNvSpPr txBox="1">
            <a:spLocks noGrp="1"/>
          </p:cNvSpPr>
          <p:nvPr>
            <p:ph type="subTitle" idx="3"/>
          </p:nvPr>
        </p:nvSpPr>
        <p:spPr>
          <a:xfrm>
            <a:off x="2110311" y="3495850"/>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5" name="Google Shape;695;p27"/>
          <p:cNvSpPr txBox="1">
            <a:spLocks noGrp="1"/>
          </p:cNvSpPr>
          <p:nvPr>
            <p:ph type="subTitle" idx="4"/>
          </p:nvPr>
        </p:nvSpPr>
        <p:spPr>
          <a:xfrm>
            <a:off x="5870139" y="3495850"/>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6" name="Google Shape;696;p27"/>
          <p:cNvSpPr txBox="1">
            <a:spLocks noGrp="1"/>
          </p:cNvSpPr>
          <p:nvPr>
            <p:ph type="subTitle" idx="5"/>
          </p:nvPr>
        </p:nvSpPr>
        <p:spPr>
          <a:xfrm>
            <a:off x="2110311" y="16501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7" name="Google Shape;697;p27"/>
          <p:cNvSpPr txBox="1">
            <a:spLocks noGrp="1"/>
          </p:cNvSpPr>
          <p:nvPr>
            <p:ph type="subTitle" idx="6"/>
          </p:nvPr>
        </p:nvSpPr>
        <p:spPr>
          <a:xfrm>
            <a:off x="2110311" y="314075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8" name="Google Shape;698;p27"/>
          <p:cNvSpPr txBox="1">
            <a:spLocks noGrp="1"/>
          </p:cNvSpPr>
          <p:nvPr>
            <p:ph type="subTitle" idx="7"/>
          </p:nvPr>
        </p:nvSpPr>
        <p:spPr>
          <a:xfrm>
            <a:off x="5870136" y="16501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99" name="Google Shape;699;p27"/>
          <p:cNvSpPr txBox="1">
            <a:spLocks noGrp="1"/>
          </p:cNvSpPr>
          <p:nvPr>
            <p:ph type="subTitle" idx="8"/>
          </p:nvPr>
        </p:nvSpPr>
        <p:spPr>
          <a:xfrm>
            <a:off x="5870136" y="314075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700" name="Google Shape;700;p27"/>
          <p:cNvGrpSpPr/>
          <p:nvPr/>
        </p:nvGrpSpPr>
        <p:grpSpPr>
          <a:xfrm>
            <a:off x="-8" y="3"/>
            <a:ext cx="9144003" cy="5143502"/>
            <a:chOff x="-8" y="3"/>
            <a:chExt cx="9144003" cy="5143502"/>
          </a:xfrm>
        </p:grpSpPr>
        <p:grpSp>
          <p:nvGrpSpPr>
            <p:cNvPr id="701" name="Google Shape;701;p27"/>
            <p:cNvGrpSpPr/>
            <p:nvPr/>
          </p:nvGrpSpPr>
          <p:grpSpPr>
            <a:xfrm>
              <a:off x="9" y="1808163"/>
              <a:ext cx="694200" cy="1498200"/>
              <a:chOff x="9" y="1808163"/>
              <a:chExt cx="694200" cy="1498200"/>
            </a:xfrm>
          </p:grpSpPr>
          <p:sp>
            <p:nvSpPr>
              <p:cNvPr id="702" name="Google Shape;702;p27"/>
              <p:cNvSpPr/>
              <p:nvPr/>
            </p:nvSpPr>
            <p:spPr>
              <a:xfrm>
                <a:off x="9" y="2612163"/>
                <a:ext cx="694200" cy="694200"/>
              </a:xfrm>
              <a:custGeom>
                <a:avLst/>
                <a:gdLst/>
                <a:ahLst/>
                <a:cxnLst/>
                <a:rect l="l" t="t" r="r" b="b"/>
                <a:pathLst>
                  <a:path w="27768" h="27768" extrusionOk="0">
                    <a:moveTo>
                      <a:pt x="0" y="0"/>
                    </a:moveTo>
                    <a:lnTo>
                      <a:pt x="0" y="27767"/>
                    </a:lnTo>
                    <a:lnTo>
                      <a:pt x="27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7"/>
              <p:cNvSpPr/>
              <p:nvPr/>
            </p:nvSpPr>
            <p:spPr>
              <a:xfrm>
                <a:off x="9" y="1808163"/>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7"/>
              <p:cNvSpPr/>
              <p:nvPr/>
            </p:nvSpPr>
            <p:spPr>
              <a:xfrm>
                <a:off x="3109" y="2155263"/>
                <a:ext cx="344000" cy="342950"/>
              </a:xfrm>
              <a:custGeom>
                <a:avLst/>
                <a:gdLst/>
                <a:ahLst/>
                <a:cxnLst/>
                <a:rect l="l" t="t" r="r" b="b"/>
                <a:pathLst>
                  <a:path w="13760" h="13718" extrusionOk="0">
                    <a:moveTo>
                      <a:pt x="1" y="0"/>
                    </a:moveTo>
                    <a:lnTo>
                      <a:pt x="13760" y="13718"/>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7"/>
              <p:cNvSpPr/>
              <p:nvPr/>
            </p:nvSpPr>
            <p:spPr>
              <a:xfrm>
                <a:off x="3109" y="2616313"/>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27"/>
            <p:cNvGrpSpPr/>
            <p:nvPr/>
          </p:nvGrpSpPr>
          <p:grpSpPr>
            <a:xfrm>
              <a:off x="-8" y="4035563"/>
              <a:ext cx="1107903" cy="1107943"/>
              <a:chOff x="0" y="4449300"/>
              <a:chExt cx="694175" cy="694200"/>
            </a:xfrm>
          </p:grpSpPr>
          <p:sp>
            <p:nvSpPr>
              <p:cNvPr id="707" name="Google Shape;707;p27"/>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7"/>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27"/>
            <p:cNvGrpSpPr/>
            <p:nvPr/>
          </p:nvGrpSpPr>
          <p:grpSpPr>
            <a:xfrm rot="-2700279" flipH="1">
              <a:off x="176255" y="3448549"/>
              <a:ext cx="444850" cy="444850"/>
              <a:chOff x="3490600" y="4349100"/>
              <a:chExt cx="509775" cy="509775"/>
            </a:xfrm>
          </p:grpSpPr>
          <p:sp>
            <p:nvSpPr>
              <p:cNvPr id="710" name="Google Shape;710;p27"/>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7"/>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7"/>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7"/>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7"/>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27"/>
            <p:cNvGrpSpPr/>
            <p:nvPr/>
          </p:nvGrpSpPr>
          <p:grpSpPr>
            <a:xfrm rot="-5400000">
              <a:off x="247972" y="-244858"/>
              <a:ext cx="423265" cy="912987"/>
              <a:chOff x="8720713" y="581661"/>
              <a:chExt cx="423265" cy="912987"/>
            </a:xfrm>
          </p:grpSpPr>
          <p:sp>
            <p:nvSpPr>
              <p:cNvPr id="716" name="Google Shape;716;p27"/>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7"/>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27"/>
            <p:cNvGrpSpPr/>
            <p:nvPr/>
          </p:nvGrpSpPr>
          <p:grpSpPr>
            <a:xfrm>
              <a:off x="8449777" y="1808163"/>
              <a:ext cx="694200" cy="1498200"/>
              <a:chOff x="8449777" y="1808163"/>
              <a:chExt cx="694200" cy="1498200"/>
            </a:xfrm>
          </p:grpSpPr>
          <p:sp>
            <p:nvSpPr>
              <p:cNvPr id="719" name="Google Shape;719;p27"/>
              <p:cNvSpPr/>
              <p:nvPr/>
            </p:nvSpPr>
            <p:spPr>
              <a:xfrm flipH="1">
                <a:off x="8449777" y="2612163"/>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7"/>
              <p:cNvSpPr/>
              <p:nvPr/>
            </p:nvSpPr>
            <p:spPr>
              <a:xfrm flipH="1">
                <a:off x="8449777" y="1808163"/>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7"/>
              <p:cNvSpPr/>
              <p:nvPr/>
            </p:nvSpPr>
            <p:spPr>
              <a:xfrm flipH="1">
                <a:off x="8796877" y="2155263"/>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7"/>
              <p:cNvSpPr/>
              <p:nvPr/>
            </p:nvSpPr>
            <p:spPr>
              <a:xfrm flipH="1">
                <a:off x="8796877" y="2616313"/>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27"/>
            <p:cNvGrpSpPr/>
            <p:nvPr/>
          </p:nvGrpSpPr>
          <p:grpSpPr>
            <a:xfrm flipH="1">
              <a:off x="8036092" y="4035563"/>
              <a:ext cx="1107903" cy="1107943"/>
              <a:chOff x="0" y="4449300"/>
              <a:chExt cx="694175" cy="694200"/>
            </a:xfrm>
          </p:grpSpPr>
          <p:sp>
            <p:nvSpPr>
              <p:cNvPr id="724" name="Google Shape;724;p27"/>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7"/>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27"/>
            <p:cNvGrpSpPr/>
            <p:nvPr/>
          </p:nvGrpSpPr>
          <p:grpSpPr>
            <a:xfrm rot="2700279">
              <a:off x="8522881" y="3448549"/>
              <a:ext cx="444850" cy="444850"/>
              <a:chOff x="3490600" y="4349100"/>
              <a:chExt cx="509775" cy="509775"/>
            </a:xfrm>
          </p:grpSpPr>
          <p:sp>
            <p:nvSpPr>
              <p:cNvPr id="727" name="Google Shape;727;p27"/>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7"/>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7"/>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7"/>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7"/>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27"/>
            <p:cNvGrpSpPr/>
            <p:nvPr/>
          </p:nvGrpSpPr>
          <p:grpSpPr>
            <a:xfrm rot="-5400000">
              <a:off x="8472747" y="-244858"/>
              <a:ext cx="423265" cy="912987"/>
              <a:chOff x="8720713" y="581661"/>
              <a:chExt cx="423265" cy="912987"/>
            </a:xfrm>
          </p:grpSpPr>
          <p:sp>
            <p:nvSpPr>
              <p:cNvPr id="733" name="Google Shape;733;p27"/>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7"/>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735"/>
        <p:cNvGrpSpPr/>
        <p:nvPr/>
      </p:nvGrpSpPr>
      <p:grpSpPr>
        <a:xfrm>
          <a:off x="0" y="0"/>
          <a:ext cx="0" cy="0"/>
          <a:chOff x="0" y="0"/>
          <a:chExt cx="0" cy="0"/>
        </a:xfrm>
      </p:grpSpPr>
      <p:sp>
        <p:nvSpPr>
          <p:cNvPr id="736" name="Google Shape;73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37" name="Google Shape;737;p28"/>
          <p:cNvSpPr txBox="1">
            <a:spLocks noGrp="1"/>
          </p:cNvSpPr>
          <p:nvPr>
            <p:ph type="subTitle" idx="1"/>
          </p:nvPr>
        </p:nvSpPr>
        <p:spPr>
          <a:xfrm>
            <a:off x="724088" y="2136675"/>
            <a:ext cx="2209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8" name="Google Shape;738;p28"/>
          <p:cNvSpPr txBox="1">
            <a:spLocks noGrp="1"/>
          </p:cNvSpPr>
          <p:nvPr>
            <p:ph type="subTitle" idx="2"/>
          </p:nvPr>
        </p:nvSpPr>
        <p:spPr>
          <a:xfrm>
            <a:off x="3467375" y="2136675"/>
            <a:ext cx="2209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9" name="Google Shape;739;p28"/>
          <p:cNvSpPr txBox="1">
            <a:spLocks noGrp="1"/>
          </p:cNvSpPr>
          <p:nvPr>
            <p:ph type="subTitle" idx="3"/>
          </p:nvPr>
        </p:nvSpPr>
        <p:spPr>
          <a:xfrm>
            <a:off x="724088" y="3566900"/>
            <a:ext cx="2209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0" name="Google Shape;740;p28"/>
          <p:cNvSpPr txBox="1">
            <a:spLocks noGrp="1"/>
          </p:cNvSpPr>
          <p:nvPr>
            <p:ph type="subTitle" idx="4"/>
          </p:nvPr>
        </p:nvSpPr>
        <p:spPr>
          <a:xfrm>
            <a:off x="3467375" y="3566900"/>
            <a:ext cx="2209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1" name="Google Shape;741;p28"/>
          <p:cNvSpPr txBox="1">
            <a:spLocks noGrp="1"/>
          </p:cNvSpPr>
          <p:nvPr>
            <p:ph type="subTitle" idx="5"/>
          </p:nvPr>
        </p:nvSpPr>
        <p:spPr>
          <a:xfrm>
            <a:off x="6219400" y="2136676"/>
            <a:ext cx="2209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2" name="Google Shape;742;p28"/>
          <p:cNvSpPr txBox="1">
            <a:spLocks noGrp="1"/>
          </p:cNvSpPr>
          <p:nvPr>
            <p:ph type="subTitle" idx="6"/>
          </p:nvPr>
        </p:nvSpPr>
        <p:spPr>
          <a:xfrm>
            <a:off x="6219400" y="3566900"/>
            <a:ext cx="22092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3" name="Google Shape;743;p28"/>
          <p:cNvSpPr txBox="1">
            <a:spLocks noGrp="1"/>
          </p:cNvSpPr>
          <p:nvPr>
            <p:ph type="subTitle" idx="7"/>
          </p:nvPr>
        </p:nvSpPr>
        <p:spPr>
          <a:xfrm>
            <a:off x="724088" y="1794475"/>
            <a:ext cx="2209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744" name="Google Shape;744;p28"/>
          <p:cNvSpPr txBox="1">
            <a:spLocks noGrp="1"/>
          </p:cNvSpPr>
          <p:nvPr>
            <p:ph type="subTitle" idx="8"/>
          </p:nvPr>
        </p:nvSpPr>
        <p:spPr>
          <a:xfrm>
            <a:off x="3467375" y="1794475"/>
            <a:ext cx="2209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745" name="Google Shape;745;p28"/>
          <p:cNvSpPr txBox="1">
            <a:spLocks noGrp="1"/>
          </p:cNvSpPr>
          <p:nvPr>
            <p:ph type="subTitle" idx="9"/>
          </p:nvPr>
        </p:nvSpPr>
        <p:spPr>
          <a:xfrm>
            <a:off x="6219400" y="1794475"/>
            <a:ext cx="2209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746" name="Google Shape;746;p28"/>
          <p:cNvSpPr txBox="1">
            <a:spLocks noGrp="1"/>
          </p:cNvSpPr>
          <p:nvPr>
            <p:ph type="subTitle" idx="13"/>
          </p:nvPr>
        </p:nvSpPr>
        <p:spPr>
          <a:xfrm>
            <a:off x="724088" y="3224675"/>
            <a:ext cx="2209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747" name="Google Shape;747;p28"/>
          <p:cNvSpPr txBox="1">
            <a:spLocks noGrp="1"/>
          </p:cNvSpPr>
          <p:nvPr>
            <p:ph type="subTitle" idx="14"/>
          </p:nvPr>
        </p:nvSpPr>
        <p:spPr>
          <a:xfrm>
            <a:off x="3467375" y="3224675"/>
            <a:ext cx="2209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748" name="Google Shape;748;p28"/>
          <p:cNvSpPr txBox="1">
            <a:spLocks noGrp="1"/>
          </p:cNvSpPr>
          <p:nvPr>
            <p:ph type="subTitle" idx="15"/>
          </p:nvPr>
        </p:nvSpPr>
        <p:spPr>
          <a:xfrm>
            <a:off x="6219400" y="3224675"/>
            <a:ext cx="2209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749" name="Google Shape;749;p28"/>
          <p:cNvGrpSpPr/>
          <p:nvPr/>
        </p:nvGrpSpPr>
        <p:grpSpPr>
          <a:xfrm>
            <a:off x="0" y="11"/>
            <a:ext cx="9144003" cy="5143489"/>
            <a:chOff x="0" y="11"/>
            <a:chExt cx="9144003" cy="5143489"/>
          </a:xfrm>
        </p:grpSpPr>
        <p:grpSp>
          <p:nvGrpSpPr>
            <p:cNvPr id="750" name="Google Shape;750;p28"/>
            <p:cNvGrpSpPr/>
            <p:nvPr/>
          </p:nvGrpSpPr>
          <p:grpSpPr>
            <a:xfrm flipH="1">
              <a:off x="8449828" y="4449300"/>
              <a:ext cx="694175" cy="694200"/>
              <a:chOff x="0" y="4449300"/>
              <a:chExt cx="694175" cy="694200"/>
            </a:xfrm>
          </p:grpSpPr>
          <p:sp>
            <p:nvSpPr>
              <p:cNvPr id="751" name="Google Shape;751;p28"/>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8"/>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28"/>
            <p:cNvGrpSpPr/>
            <p:nvPr/>
          </p:nvGrpSpPr>
          <p:grpSpPr>
            <a:xfrm flipH="1">
              <a:off x="3" y="4449300"/>
              <a:ext cx="694175" cy="694200"/>
              <a:chOff x="8449825" y="4449300"/>
              <a:chExt cx="694175" cy="694200"/>
            </a:xfrm>
          </p:grpSpPr>
          <p:sp>
            <p:nvSpPr>
              <p:cNvPr id="754" name="Google Shape;754;p28"/>
              <p:cNvSpPr/>
              <p:nvPr/>
            </p:nvSpPr>
            <p:spPr>
              <a:xfrm rot="10800000" flipH="1">
                <a:off x="8449825"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8"/>
              <p:cNvSpPr/>
              <p:nvPr/>
            </p:nvSpPr>
            <p:spPr>
              <a:xfrm rot="10800000" flipH="1">
                <a:off x="8796900"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28"/>
            <p:cNvGrpSpPr/>
            <p:nvPr/>
          </p:nvGrpSpPr>
          <p:grpSpPr>
            <a:xfrm>
              <a:off x="8074175" y="11"/>
              <a:ext cx="713175" cy="514641"/>
              <a:chOff x="8074185" y="24856"/>
              <a:chExt cx="713175" cy="514641"/>
            </a:xfrm>
          </p:grpSpPr>
          <p:sp>
            <p:nvSpPr>
              <p:cNvPr id="757" name="Google Shape;757;p28"/>
              <p:cNvSpPr/>
              <p:nvPr/>
            </p:nvSpPr>
            <p:spPr>
              <a:xfrm rot="2700246">
                <a:off x="8527512" y="75269"/>
                <a:ext cx="215275" cy="215259"/>
              </a:xfrm>
              <a:custGeom>
                <a:avLst/>
                <a:gdLst/>
                <a:ahLst/>
                <a:cxnLst/>
                <a:rect l="l" t="t" r="r" b="b"/>
                <a:pathLst>
                  <a:path w="8704" h="8704" extrusionOk="0">
                    <a:moveTo>
                      <a:pt x="1" y="0"/>
                    </a:moveTo>
                    <a:lnTo>
                      <a:pt x="8704" y="8703"/>
                    </a:lnTo>
                    <a:lnTo>
                      <a:pt x="87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8"/>
              <p:cNvSpPr/>
              <p:nvPr/>
            </p:nvSpPr>
            <p:spPr>
              <a:xfrm rot="2700246">
                <a:off x="8118759" y="75240"/>
                <a:ext cx="215275" cy="215259"/>
              </a:xfrm>
              <a:custGeom>
                <a:avLst/>
                <a:gdLst/>
                <a:ahLst/>
                <a:cxnLst/>
                <a:rect l="l" t="t" r="r" b="b"/>
                <a:pathLst>
                  <a:path w="8704" h="8704" extrusionOk="0">
                    <a:moveTo>
                      <a:pt x="1" y="0"/>
                    </a:moveTo>
                    <a:lnTo>
                      <a:pt x="1" y="8703"/>
                    </a:lnTo>
                    <a:lnTo>
                      <a:pt x="8704" y="87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8"/>
              <p:cNvSpPr/>
              <p:nvPr/>
            </p:nvSpPr>
            <p:spPr>
              <a:xfrm rot="2700246">
                <a:off x="8323136" y="279646"/>
                <a:ext cx="215275" cy="215259"/>
              </a:xfrm>
              <a:custGeom>
                <a:avLst/>
                <a:gdLst/>
                <a:ahLst/>
                <a:cxnLst/>
                <a:rect l="l" t="t" r="r" b="b"/>
                <a:pathLst>
                  <a:path w="8704" h="8704" extrusionOk="0">
                    <a:moveTo>
                      <a:pt x="8704" y="0"/>
                    </a:moveTo>
                    <a:lnTo>
                      <a:pt x="1" y="8703"/>
                    </a:lnTo>
                    <a:lnTo>
                      <a:pt x="8704" y="8703"/>
                    </a:lnTo>
                    <a:lnTo>
                      <a:pt x="87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8"/>
              <p:cNvSpPr/>
              <p:nvPr/>
            </p:nvSpPr>
            <p:spPr>
              <a:xfrm rot="2700246">
                <a:off x="8319048" y="71149"/>
                <a:ext cx="223486" cy="22347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28"/>
            <p:cNvGrpSpPr/>
            <p:nvPr/>
          </p:nvGrpSpPr>
          <p:grpSpPr>
            <a:xfrm>
              <a:off x="8449793" y="50756"/>
              <a:ext cx="694200" cy="1498200"/>
              <a:chOff x="8449803" y="50750"/>
              <a:chExt cx="694200" cy="1498200"/>
            </a:xfrm>
          </p:grpSpPr>
          <p:sp>
            <p:nvSpPr>
              <p:cNvPr id="762" name="Google Shape;762;p28"/>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8"/>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8"/>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8"/>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28"/>
            <p:cNvGrpSpPr/>
            <p:nvPr/>
          </p:nvGrpSpPr>
          <p:grpSpPr>
            <a:xfrm flipH="1">
              <a:off x="0" y="50756"/>
              <a:ext cx="694200" cy="1498200"/>
              <a:chOff x="8449803" y="50750"/>
              <a:chExt cx="694200" cy="1498200"/>
            </a:xfrm>
          </p:grpSpPr>
          <p:sp>
            <p:nvSpPr>
              <p:cNvPr id="767" name="Google Shape;767;p28"/>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8"/>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8"/>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8"/>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28"/>
            <p:cNvGrpSpPr/>
            <p:nvPr/>
          </p:nvGrpSpPr>
          <p:grpSpPr>
            <a:xfrm flipH="1">
              <a:off x="356643" y="11"/>
              <a:ext cx="713175" cy="514641"/>
              <a:chOff x="8074185" y="24856"/>
              <a:chExt cx="713175" cy="514641"/>
            </a:xfrm>
          </p:grpSpPr>
          <p:sp>
            <p:nvSpPr>
              <p:cNvPr id="772" name="Google Shape;772;p28"/>
              <p:cNvSpPr/>
              <p:nvPr/>
            </p:nvSpPr>
            <p:spPr>
              <a:xfrm rot="2700246">
                <a:off x="8527512" y="75269"/>
                <a:ext cx="215275" cy="215259"/>
              </a:xfrm>
              <a:custGeom>
                <a:avLst/>
                <a:gdLst/>
                <a:ahLst/>
                <a:cxnLst/>
                <a:rect l="l" t="t" r="r" b="b"/>
                <a:pathLst>
                  <a:path w="8704" h="8704" extrusionOk="0">
                    <a:moveTo>
                      <a:pt x="1" y="0"/>
                    </a:moveTo>
                    <a:lnTo>
                      <a:pt x="8704" y="8703"/>
                    </a:lnTo>
                    <a:lnTo>
                      <a:pt x="87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8"/>
              <p:cNvSpPr/>
              <p:nvPr/>
            </p:nvSpPr>
            <p:spPr>
              <a:xfrm rot="2700246">
                <a:off x="8118759" y="75240"/>
                <a:ext cx="215275" cy="215259"/>
              </a:xfrm>
              <a:custGeom>
                <a:avLst/>
                <a:gdLst/>
                <a:ahLst/>
                <a:cxnLst/>
                <a:rect l="l" t="t" r="r" b="b"/>
                <a:pathLst>
                  <a:path w="8704" h="8704" extrusionOk="0">
                    <a:moveTo>
                      <a:pt x="1" y="0"/>
                    </a:moveTo>
                    <a:lnTo>
                      <a:pt x="1" y="8703"/>
                    </a:lnTo>
                    <a:lnTo>
                      <a:pt x="8704" y="870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8"/>
              <p:cNvSpPr/>
              <p:nvPr/>
            </p:nvSpPr>
            <p:spPr>
              <a:xfrm rot="2700246">
                <a:off x="8323136" y="279646"/>
                <a:ext cx="215275" cy="215259"/>
              </a:xfrm>
              <a:custGeom>
                <a:avLst/>
                <a:gdLst/>
                <a:ahLst/>
                <a:cxnLst/>
                <a:rect l="l" t="t" r="r" b="b"/>
                <a:pathLst>
                  <a:path w="8704" h="8704" extrusionOk="0">
                    <a:moveTo>
                      <a:pt x="8704" y="0"/>
                    </a:moveTo>
                    <a:lnTo>
                      <a:pt x="1" y="8703"/>
                    </a:lnTo>
                    <a:lnTo>
                      <a:pt x="8704" y="8703"/>
                    </a:lnTo>
                    <a:lnTo>
                      <a:pt x="8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8"/>
              <p:cNvSpPr/>
              <p:nvPr/>
            </p:nvSpPr>
            <p:spPr>
              <a:xfrm rot="2700246">
                <a:off x="8319048" y="71149"/>
                <a:ext cx="223486" cy="22347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776"/>
        <p:cNvGrpSpPr/>
        <p:nvPr/>
      </p:nvGrpSpPr>
      <p:grpSpPr>
        <a:xfrm>
          <a:off x="0" y="0"/>
          <a:ext cx="0" cy="0"/>
          <a:chOff x="0" y="0"/>
          <a:chExt cx="0" cy="0"/>
        </a:xfrm>
      </p:grpSpPr>
      <p:sp>
        <p:nvSpPr>
          <p:cNvPr id="777" name="Google Shape;777;p29"/>
          <p:cNvSpPr txBox="1">
            <a:spLocks noGrp="1"/>
          </p:cNvSpPr>
          <p:nvPr>
            <p:ph type="title" hasCustomPrompt="1"/>
          </p:nvPr>
        </p:nvSpPr>
        <p:spPr>
          <a:xfrm>
            <a:off x="2223600" y="575632"/>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78" name="Google Shape;778;p29"/>
          <p:cNvSpPr txBox="1">
            <a:spLocks noGrp="1"/>
          </p:cNvSpPr>
          <p:nvPr>
            <p:ph type="subTitle" idx="1"/>
          </p:nvPr>
        </p:nvSpPr>
        <p:spPr>
          <a:xfrm>
            <a:off x="2223600" y="1264552"/>
            <a:ext cx="4696800" cy="598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779" name="Google Shape;779;p29"/>
          <p:cNvSpPr txBox="1">
            <a:spLocks noGrp="1"/>
          </p:cNvSpPr>
          <p:nvPr>
            <p:ph type="title" idx="2" hasCustomPrompt="1"/>
          </p:nvPr>
        </p:nvSpPr>
        <p:spPr>
          <a:xfrm>
            <a:off x="2223600" y="1927887"/>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80" name="Google Shape;780;p29"/>
          <p:cNvSpPr txBox="1">
            <a:spLocks noGrp="1"/>
          </p:cNvSpPr>
          <p:nvPr>
            <p:ph type="subTitle" idx="3"/>
          </p:nvPr>
        </p:nvSpPr>
        <p:spPr>
          <a:xfrm>
            <a:off x="2223600" y="2616808"/>
            <a:ext cx="4696800" cy="598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781" name="Google Shape;781;p29"/>
          <p:cNvSpPr txBox="1">
            <a:spLocks noGrp="1"/>
          </p:cNvSpPr>
          <p:nvPr>
            <p:ph type="title" idx="4" hasCustomPrompt="1"/>
          </p:nvPr>
        </p:nvSpPr>
        <p:spPr>
          <a:xfrm>
            <a:off x="2223600" y="3280143"/>
            <a:ext cx="46968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82" name="Google Shape;782;p29"/>
          <p:cNvSpPr txBox="1">
            <a:spLocks noGrp="1"/>
          </p:cNvSpPr>
          <p:nvPr>
            <p:ph type="subTitle" idx="5"/>
          </p:nvPr>
        </p:nvSpPr>
        <p:spPr>
          <a:xfrm>
            <a:off x="2223600" y="3969064"/>
            <a:ext cx="4696800" cy="598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grpSp>
        <p:nvGrpSpPr>
          <p:cNvPr id="783" name="Google Shape;783;p29"/>
          <p:cNvGrpSpPr/>
          <p:nvPr/>
        </p:nvGrpSpPr>
        <p:grpSpPr>
          <a:xfrm>
            <a:off x="-12" y="160"/>
            <a:ext cx="9144020" cy="5143145"/>
            <a:chOff x="-12" y="160"/>
            <a:chExt cx="9144020" cy="5143145"/>
          </a:xfrm>
        </p:grpSpPr>
        <p:grpSp>
          <p:nvGrpSpPr>
            <p:cNvPr id="784" name="Google Shape;784;p29"/>
            <p:cNvGrpSpPr/>
            <p:nvPr/>
          </p:nvGrpSpPr>
          <p:grpSpPr>
            <a:xfrm>
              <a:off x="-12" y="1822625"/>
              <a:ext cx="694200" cy="1498200"/>
              <a:chOff x="-12" y="1822625"/>
              <a:chExt cx="694200" cy="1498200"/>
            </a:xfrm>
          </p:grpSpPr>
          <p:sp>
            <p:nvSpPr>
              <p:cNvPr id="785" name="Google Shape;785;p29"/>
              <p:cNvSpPr/>
              <p:nvPr/>
            </p:nvSpPr>
            <p:spPr>
              <a:xfrm rot="10800000" flipH="1">
                <a:off x="-12" y="1822625"/>
                <a:ext cx="694200" cy="694200"/>
              </a:xfrm>
              <a:custGeom>
                <a:avLst/>
                <a:gdLst/>
                <a:ahLst/>
                <a:cxnLst/>
                <a:rect l="l" t="t" r="r" b="b"/>
                <a:pathLst>
                  <a:path w="27768" h="27768" extrusionOk="0">
                    <a:moveTo>
                      <a:pt x="0" y="0"/>
                    </a:moveTo>
                    <a:lnTo>
                      <a:pt x="0"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9"/>
              <p:cNvSpPr/>
              <p:nvPr/>
            </p:nvSpPr>
            <p:spPr>
              <a:xfrm rot="10800000" flipH="1">
                <a:off x="-12" y="2626625"/>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9"/>
              <p:cNvSpPr/>
              <p:nvPr/>
            </p:nvSpPr>
            <p:spPr>
              <a:xfrm rot="10800000" flipH="1">
                <a:off x="3088" y="2630775"/>
                <a:ext cx="344000" cy="342950"/>
              </a:xfrm>
              <a:custGeom>
                <a:avLst/>
                <a:gdLst/>
                <a:ahLst/>
                <a:cxnLst/>
                <a:rect l="l" t="t" r="r" b="b"/>
                <a:pathLst>
                  <a:path w="13760" h="13718" extrusionOk="0">
                    <a:moveTo>
                      <a:pt x="1" y="0"/>
                    </a:moveTo>
                    <a:lnTo>
                      <a:pt x="13760" y="13718"/>
                    </a:lnTo>
                    <a:lnTo>
                      <a:pt x="13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9"/>
              <p:cNvSpPr/>
              <p:nvPr/>
            </p:nvSpPr>
            <p:spPr>
              <a:xfrm rot="10800000" flipH="1">
                <a:off x="3088" y="2169725"/>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29"/>
            <p:cNvGrpSpPr/>
            <p:nvPr/>
          </p:nvGrpSpPr>
          <p:grpSpPr>
            <a:xfrm>
              <a:off x="5" y="4035432"/>
              <a:ext cx="1107903" cy="1107874"/>
              <a:chOff x="0" y="4449300"/>
              <a:chExt cx="694175" cy="694200"/>
            </a:xfrm>
          </p:grpSpPr>
          <p:sp>
            <p:nvSpPr>
              <p:cNvPr id="790" name="Google Shape;790;p29"/>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9"/>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29"/>
            <p:cNvGrpSpPr/>
            <p:nvPr/>
          </p:nvGrpSpPr>
          <p:grpSpPr>
            <a:xfrm rot="10800000" flipH="1">
              <a:off x="5" y="160"/>
              <a:ext cx="1107903" cy="1107874"/>
              <a:chOff x="0" y="4449300"/>
              <a:chExt cx="694175" cy="694200"/>
            </a:xfrm>
          </p:grpSpPr>
          <p:sp>
            <p:nvSpPr>
              <p:cNvPr id="793" name="Google Shape;793;p29"/>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9"/>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29"/>
            <p:cNvGrpSpPr/>
            <p:nvPr/>
          </p:nvGrpSpPr>
          <p:grpSpPr>
            <a:xfrm>
              <a:off x="8449808" y="1822625"/>
              <a:ext cx="694200" cy="1498200"/>
              <a:chOff x="8449808" y="1822625"/>
              <a:chExt cx="694200" cy="1498200"/>
            </a:xfrm>
          </p:grpSpPr>
          <p:sp>
            <p:nvSpPr>
              <p:cNvPr id="796" name="Google Shape;796;p29"/>
              <p:cNvSpPr/>
              <p:nvPr/>
            </p:nvSpPr>
            <p:spPr>
              <a:xfrm rot="10800000">
                <a:off x="8449808" y="1822625"/>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9"/>
              <p:cNvSpPr/>
              <p:nvPr/>
            </p:nvSpPr>
            <p:spPr>
              <a:xfrm rot="10800000">
                <a:off x="8449808" y="2626625"/>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9"/>
              <p:cNvSpPr/>
              <p:nvPr/>
            </p:nvSpPr>
            <p:spPr>
              <a:xfrm rot="10800000">
                <a:off x="8796908" y="2630775"/>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9"/>
              <p:cNvSpPr/>
              <p:nvPr/>
            </p:nvSpPr>
            <p:spPr>
              <a:xfrm rot="10800000">
                <a:off x="8796908" y="2169725"/>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29"/>
            <p:cNvGrpSpPr/>
            <p:nvPr/>
          </p:nvGrpSpPr>
          <p:grpSpPr>
            <a:xfrm flipH="1">
              <a:off x="8036087" y="4035432"/>
              <a:ext cx="1107903" cy="1107874"/>
              <a:chOff x="0" y="4449300"/>
              <a:chExt cx="694175" cy="694200"/>
            </a:xfrm>
          </p:grpSpPr>
          <p:sp>
            <p:nvSpPr>
              <p:cNvPr id="801" name="Google Shape;801;p29"/>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9"/>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29"/>
            <p:cNvGrpSpPr/>
            <p:nvPr/>
          </p:nvGrpSpPr>
          <p:grpSpPr>
            <a:xfrm rot="10800000">
              <a:off x="8036087" y="160"/>
              <a:ext cx="1107903" cy="1107874"/>
              <a:chOff x="0" y="4449300"/>
              <a:chExt cx="694175" cy="694200"/>
            </a:xfrm>
          </p:grpSpPr>
          <p:sp>
            <p:nvSpPr>
              <p:cNvPr id="804" name="Google Shape;804;p29"/>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9"/>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806"/>
        <p:cNvGrpSpPr/>
        <p:nvPr/>
      </p:nvGrpSpPr>
      <p:grpSpPr>
        <a:xfrm>
          <a:off x="0" y="0"/>
          <a:ext cx="0" cy="0"/>
          <a:chOff x="0" y="0"/>
          <a:chExt cx="0" cy="0"/>
        </a:xfrm>
      </p:grpSpPr>
      <p:sp>
        <p:nvSpPr>
          <p:cNvPr id="807" name="Google Shape;807;p30"/>
          <p:cNvSpPr txBox="1">
            <a:spLocks noGrp="1"/>
          </p:cNvSpPr>
          <p:nvPr>
            <p:ph type="title" hasCustomPrompt="1"/>
          </p:nvPr>
        </p:nvSpPr>
        <p:spPr>
          <a:xfrm>
            <a:off x="1506025" y="1962150"/>
            <a:ext cx="10383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4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08" name="Google Shape;808;p30"/>
          <p:cNvSpPr txBox="1">
            <a:spLocks noGrp="1"/>
          </p:cNvSpPr>
          <p:nvPr>
            <p:ph type="subTitle" idx="1"/>
          </p:nvPr>
        </p:nvSpPr>
        <p:spPr>
          <a:xfrm>
            <a:off x="857050" y="3353450"/>
            <a:ext cx="23361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09" name="Google Shape;809;p30"/>
          <p:cNvSpPr txBox="1">
            <a:spLocks noGrp="1"/>
          </p:cNvSpPr>
          <p:nvPr>
            <p:ph type="subTitle" idx="2"/>
          </p:nvPr>
        </p:nvSpPr>
        <p:spPr>
          <a:xfrm>
            <a:off x="857050" y="2994275"/>
            <a:ext cx="23361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a:endParaRPr/>
          </a:p>
        </p:txBody>
      </p:sp>
      <p:sp>
        <p:nvSpPr>
          <p:cNvPr id="810" name="Google Shape;810;p30"/>
          <p:cNvSpPr txBox="1">
            <a:spLocks noGrp="1"/>
          </p:cNvSpPr>
          <p:nvPr>
            <p:ph type="title" idx="3" hasCustomPrompt="1"/>
          </p:nvPr>
        </p:nvSpPr>
        <p:spPr>
          <a:xfrm>
            <a:off x="4052800" y="1962150"/>
            <a:ext cx="10383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4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11" name="Google Shape;811;p30"/>
          <p:cNvSpPr txBox="1">
            <a:spLocks noGrp="1"/>
          </p:cNvSpPr>
          <p:nvPr>
            <p:ph type="subTitle" idx="4"/>
          </p:nvPr>
        </p:nvSpPr>
        <p:spPr>
          <a:xfrm>
            <a:off x="3403925" y="3353450"/>
            <a:ext cx="23361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12" name="Google Shape;812;p30"/>
          <p:cNvSpPr txBox="1">
            <a:spLocks noGrp="1"/>
          </p:cNvSpPr>
          <p:nvPr>
            <p:ph type="subTitle" idx="5"/>
          </p:nvPr>
        </p:nvSpPr>
        <p:spPr>
          <a:xfrm>
            <a:off x="3403925" y="2994275"/>
            <a:ext cx="23361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a:endParaRPr/>
          </a:p>
        </p:txBody>
      </p:sp>
      <p:sp>
        <p:nvSpPr>
          <p:cNvPr id="813" name="Google Shape;813;p30"/>
          <p:cNvSpPr txBox="1">
            <a:spLocks noGrp="1"/>
          </p:cNvSpPr>
          <p:nvPr>
            <p:ph type="title" idx="6" hasCustomPrompt="1"/>
          </p:nvPr>
        </p:nvSpPr>
        <p:spPr>
          <a:xfrm>
            <a:off x="6597375" y="1962150"/>
            <a:ext cx="10383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4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14" name="Google Shape;814;p30"/>
          <p:cNvSpPr txBox="1">
            <a:spLocks noGrp="1"/>
          </p:cNvSpPr>
          <p:nvPr>
            <p:ph type="subTitle" idx="7"/>
          </p:nvPr>
        </p:nvSpPr>
        <p:spPr>
          <a:xfrm>
            <a:off x="5950850" y="3353450"/>
            <a:ext cx="23361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15" name="Google Shape;815;p30"/>
          <p:cNvSpPr txBox="1">
            <a:spLocks noGrp="1"/>
          </p:cNvSpPr>
          <p:nvPr>
            <p:ph type="subTitle" idx="8"/>
          </p:nvPr>
        </p:nvSpPr>
        <p:spPr>
          <a:xfrm>
            <a:off x="5950850" y="2994275"/>
            <a:ext cx="23361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b="1">
                <a:solidFill>
                  <a:schemeClr val="dk1"/>
                </a:solidFill>
                <a:latin typeface="DM Sans"/>
                <a:ea typeface="DM Sans"/>
                <a:cs typeface="DM Sans"/>
                <a:sym typeface="DM Sans"/>
              </a:defRPr>
            </a:lvl9pPr>
          </a:lstStyle>
          <a:p>
            <a:endParaRPr/>
          </a:p>
        </p:txBody>
      </p:sp>
      <p:sp>
        <p:nvSpPr>
          <p:cNvPr id="816" name="Google Shape;816;p30"/>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17" name="Google Shape;817;p30"/>
          <p:cNvGrpSpPr/>
          <p:nvPr/>
        </p:nvGrpSpPr>
        <p:grpSpPr>
          <a:xfrm>
            <a:off x="-50" y="11"/>
            <a:ext cx="9144114" cy="5156300"/>
            <a:chOff x="-50" y="11"/>
            <a:chExt cx="9144114" cy="5156300"/>
          </a:xfrm>
        </p:grpSpPr>
        <p:grpSp>
          <p:nvGrpSpPr>
            <p:cNvPr id="818" name="Google Shape;818;p30"/>
            <p:cNvGrpSpPr/>
            <p:nvPr/>
          </p:nvGrpSpPr>
          <p:grpSpPr>
            <a:xfrm rot="10800000" flipH="1">
              <a:off x="8720725" y="3861900"/>
              <a:ext cx="423265" cy="912987"/>
              <a:chOff x="8720713" y="581661"/>
              <a:chExt cx="423265" cy="912987"/>
            </a:xfrm>
          </p:grpSpPr>
          <p:sp>
            <p:nvSpPr>
              <p:cNvPr id="819" name="Google Shape;819;p30"/>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0"/>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30"/>
            <p:cNvGrpSpPr/>
            <p:nvPr/>
          </p:nvGrpSpPr>
          <p:grpSpPr>
            <a:xfrm rot="10800000" flipH="1">
              <a:off x="7907204" y="4574395"/>
              <a:ext cx="1236861" cy="572715"/>
              <a:chOff x="7925425" y="0"/>
              <a:chExt cx="1499225" cy="694200"/>
            </a:xfrm>
          </p:grpSpPr>
          <p:sp>
            <p:nvSpPr>
              <p:cNvPr id="822" name="Google Shape;822;p30"/>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0"/>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0"/>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30"/>
            <p:cNvGrpSpPr/>
            <p:nvPr/>
          </p:nvGrpSpPr>
          <p:grpSpPr>
            <a:xfrm rot="10800000">
              <a:off x="-50" y="3861900"/>
              <a:ext cx="423265" cy="912987"/>
              <a:chOff x="8720713" y="581661"/>
              <a:chExt cx="423265" cy="912987"/>
            </a:xfrm>
          </p:grpSpPr>
          <p:sp>
            <p:nvSpPr>
              <p:cNvPr id="827" name="Google Shape;827;p30"/>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0"/>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30"/>
            <p:cNvGrpSpPr/>
            <p:nvPr/>
          </p:nvGrpSpPr>
          <p:grpSpPr>
            <a:xfrm rot="10800000" flipH="1">
              <a:off x="169" y="4583596"/>
              <a:ext cx="1236861" cy="572715"/>
              <a:chOff x="7925425" y="0"/>
              <a:chExt cx="1499225" cy="694200"/>
            </a:xfrm>
          </p:grpSpPr>
          <p:sp>
            <p:nvSpPr>
              <p:cNvPr id="830" name="Google Shape;830;p30"/>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0"/>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0"/>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30"/>
            <p:cNvGrpSpPr/>
            <p:nvPr/>
          </p:nvGrpSpPr>
          <p:grpSpPr>
            <a:xfrm rot="10800000" flipH="1">
              <a:off x="0" y="11"/>
              <a:ext cx="694175" cy="694200"/>
              <a:chOff x="0" y="4449300"/>
              <a:chExt cx="694175" cy="694200"/>
            </a:xfrm>
          </p:grpSpPr>
          <p:sp>
            <p:nvSpPr>
              <p:cNvPr id="835" name="Google Shape;835;p30"/>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30"/>
            <p:cNvGrpSpPr/>
            <p:nvPr/>
          </p:nvGrpSpPr>
          <p:grpSpPr>
            <a:xfrm rot="10800000" flipH="1">
              <a:off x="8449825" y="11"/>
              <a:ext cx="694175" cy="694200"/>
              <a:chOff x="8449825" y="4449300"/>
              <a:chExt cx="694175" cy="694200"/>
            </a:xfrm>
          </p:grpSpPr>
          <p:sp>
            <p:nvSpPr>
              <p:cNvPr id="838" name="Google Shape;838;p30"/>
              <p:cNvSpPr/>
              <p:nvPr/>
            </p:nvSpPr>
            <p:spPr>
              <a:xfrm rot="10800000" flipH="1">
                <a:off x="8449825"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rot="10800000" flipH="1">
                <a:off x="8796900"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840"/>
        <p:cNvGrpSpPr/>
        <p:nvPr/>
      </p:nvGrpSpPr>
      <p:grpSpPr>
        <a:xfrm>
          <a:off x="0" y="0"/>
          <a:ext cx="0" cy="0"/>
          <a:chOff x="0" y="0"/>
          <a:chExt cx="0" cy="0"/>
        </a:xfrm>
      </p:grpSpPr>
      <p:sp>
        <p:nvSpPr>
          <p:cNvPr id="841" name="Google Shape;841;p31"/>
          <p:cNvSpPr txBox="1">
            <a:spLocks noGrp="1"/>
          </p:cNvSpPr>
          <p:nvPr>
            <p:ph type="title"/>
          </p:nvPr>
        </p:nvSpPr>
        <p:spPr>
          <a:xfrm>
            <a:off x="2347938" y="6775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42" name="Google Shape;842;p31"/>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31"/>
          <p:cNvSpPr txBox="1"/>
          <p:nvPr/>
        </p:nvSpPr>
        <p:spPr>
          <a:xfrm>
            <a:off x="1961225" y="3749825"/>
            <a:ext cx="52215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GB" sz="1200" b="1">
                <a:solidFill>
                  <a:schemeClr val="dk1"/>
                </a:solidFill>
                <a:latin typeface="Inter" panose="02000503000000020004"/>
                <a:ea typeface="Inter" panose="02000503000000020004"/>
                <a:cs typeface="Inter" panose="02000503000000020004"/>
                <a:sym typeface="Inter" panose="02000503000000020004"/>
              </a:rPr>
              <a:t>CREDITS:</a:t>
            </a:r>
            <a:r>
              <a:rPr lang="en-GB" sz="1200">
                <a:solidFill>
                  <a:schemeClr val="dk1"/>
                </a:solidFill>
                <a:latin typeface="Inter" panose="02000503000000020004"/>
                <a:ea typeface="Inter" panose="02000503000000020004"/>
                <a:cs typeface="Inter" panose="02000503000000020004"/>
                <a:sym typeface="Inter" panose="02000503000000020004"/>
              </a:rPr>
              <a:t> This presentation template was created by </a:t>
            </a:r>
            <a:r>
              <a:rPr lang="en-GB" sz="1200" b="1" u="sng">
                <a:solidFill>
                  <a:schemeClr val="dk1"/>
                </a:solidFill>
                <a:latin typeface="Inter" panose="02000503000000020004"/>
                <a:ea typeface="Inter" panose="02000503000000020004"/>
                <a:cs typeface="Inter" panose="02000503000000020004"/>
                <a:sym typeface="Inter" panose="02000503000000020004"/>
                <a:hlinkClick r:id="rId2"/>
              </a:rPr>
              <a:t>Slidesgo</a:t>
            </a:r>
            <a:r>
              <a:rPr lang="en-GB" sz="1200">
                <a:solidFill>
                  <a:schemeClr val="dk1"/>
                </a:solidFill>
                <a:latin typeface="Inter" panose="02000503000000020004"/>
                <a:ea typeface="Inter" panose="02000503000000020004"/>
                <a:cs typeface="Inter" panose="02000503000000020004"/>
                <a:sym typeface="Inter" panose="02000503000000020004"/>
              </a:rPr>
              <a:t>, and includes icons by </a:t>
            </a:r>
            <a:r>
              <a:rPr lang="en-GB" sz="1200" b="1" u="sng">
                <a:solidFill>
                  <a:schemeClr val="dk1"/>
                </a:solidFill>
                <a:latin typeface="Inter" panose="02000503000000020004"/>
                <a:ea typeface="Inter" panose="02000503000000020004"/>
                <a:cs typeface="Inter" panose="02000503000000020004"/>
                <a:sym typeface="Inter" panose="02000503000000020004"/>
                <a:hlinkClick r:id="rId3"/>
              </a:rPr>
              <a:t>Flaticon</a:t>
            </a:r>
            <a:r>
              <a:rPr lang="en-GB" sz="1200">
                <a:solidFill>
                  <a:schemeClr val="dk1"/>
                </a:solidFill>
                <a:latin typeface="Inter" panose="02000503000000020004"/>
                <a:ea typeface="Inter" panose="02000503000000020004"/>
                <a:cs typeface="Inter" panose="02000503000000020004"/>
                <a:sym typeface="Inter" panose="02000503000000020004"/>
              </a:rPr>
              <a:t>, and infographics &amp; images by </a:t>
            </a:r>
            <a:r>
              <a:rPr lang="en-GB" sz="1200" b="1" u="sng">
                <a:solidFill>
                  <a:schemeClr val="dk1"/>
                </a:solidFill>
                <a:latin typeface="Inter" panose="02000503000000020004"/>
                <a:ea typeface="Inter" panose="02000503000000020004"/>
                <a:cs typeface="Inter" panose="02000503000000020004"/>
                <a:sym typeface="Inter" panose="02000503000000020004"/>
                <a:hlinkClick r:id="rId4"/>
              </a:rPr>
              <a:t>Freepik</a:t>
            </a:r>
            <a:r>
              <a:rPr lang="en-GB" sz="1200" u="sng">
                <a:solidFill>
                  <a:schemeClr val="dk1"/>
                </a:solidFill>
                <a:latin typeface="Inter" panose="02000503000000020004"/>
                <a:ea typeface="Inter" panose="02000503000000020004"/>
                <a:cs typeface="Inter" panose="02000503000000020004"/>
                <a:sym typeface="Inter" panose="02000503000000020004"/>
              </a:rPr>
              <a:t> </a:t>
            </a:r>
            <a:endParaRPr sz="1200" b="1" u="sng">
              <a:solidFill>
                <a:schemeClr val="dk1"/>
              </a:solidFill>
              <a:latin typeface="Inter" panose="02000503000000020004"/>
              <a:ea typeface="Inter" panose="02000503000000020004"/>
              <a:cs typeface="Inter" panose="02000503000000020004"/>
              <a:sym typeface="Inter" panose="02000503000000020004"/>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 name="Google Shape;32;p4"/>
          <p:cNvSpPr txBox="1">
            <a:spLocks noGrp="1"/>
          </p:cNvSpPr>
          <p:nvPr>
            <p:ph type="body" idx="1"/>
          </p:nvPr>
        </p:nvSpPr>
        <p:spPr>
          <a:xfrm>
            <a:off x="720000" y="1215751"/>
            <a:ext cx="7704000" cy="327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Font typeface="Nunito Light"/>
              <a:buChar char="●"/>
              <a:defRPr/>
            </a:lvl1pPr>
            <a:lvl2pPr marL="914400" lvl="1" indent="-317500" algn="ctr" rtl="0">
              <a:lnSpc>
                <a:spcPct val="100000"/>
              </a:lnSpc>
              <a:spcBef>
                <a:spcPts val="0"/>
              </a:spcBef>
              <a:spcAft>
                <a:spcPts val="0"/>
              </a:spcAft>
              <a:buSzPts val="1400"/>
              <a:buFont typeface="Nunito Light"/>
              <a:buChar char="○"/>
              <a:defRPr/>
            </a:lvl2pPr>
            <a:lvl3pPr marL="1371600" lvl="2" indent="-317500" algn="ctr" rtl="0">
              <a:lnSpc>
                <a:spcPct val="100000"/>
              </a:lnSpc>
              <a:spcBef>
                <a:spcPts val="0"/>
              </a:spcBef>
              <a:spcAft>
                <a:spcPts val="0"/>
              </a:spcAft>
              <a:buSzPts val="1400"/>
              <a:buFont typeface="Nunito Light"/>
              <a:buChar char="■"/>
              <a:defRPr/>
            </a:lvl3pPr>
            <a:lvl4pPr marL="1828800" lvl="3" indent="-317500" algn="ctr" rtl="0">
              <a:lnSpc>
                <a:spcPct val="100000"/>
              </a:lnSpc>
              <a:spcBef>
                <a:spcPts val="0"/>
              </a:spcBef>
              <a:spcAft>
                <a:spcPts val="0"/>
              </a:spcAft>
              <a:buSzPts val="1400"/>
              <a:buFont typeface="Nunito Light"/>
              <a:buChar char="●"/>
              <a:defRPr/>
            </a:lvl4pPr>
            <a:lvl5pPr marL="2286000" lvl="4" indent="-317500" algn="ctr" rtl="0">
              <a:lnSpc>
                <a:spcPct val="100000"/>
              </a:lnSpc>
              <a:spcBef>
                <a:spcPts val="0"/>
              </a:spcBef>
              <a:spcAft>
                <a:spcPts val="0"/>
              </a:spcAft>
              <a:buSzPts val="1400"/>
              <a:buFont typeface="Nunito Light"/>
              <a:buChar char="○"/>
              <a:defRPr/>
            </a:lvl5pPr>
            <a:lvl6pPr marL="2743200" lvl="5" indent="-317500" algn="ctr" rtl="0">
              <a:lnSpc>
                <a:spcPct val="100000"/>
              </a:lnSpc>
              <a:spcBef>
                <a:spcPts val="0"/>
              </a:spcBef>
              <a:spcAft>
                <a:spcPts val="0"/>
              </a:spcAft>
              <a:buSzPts val="1400"/>
              <a:buFont typeface="Nunito Light"/>
              <a:buChar char="■"/>
              <a:defRPr/>
            </a:lvl6pPr>
            <a:lvl7pPr marL="3200400" lvl="6" indent="-317500" algn="ctr" rtl="0">
              <a:lnSpc>
                <a:spcPct val="100000"/>
              </a:lnSpc>
              <a:spcBef>
                <a:spcPts val="0"/>
              </a:spcBef>
              <a:spcAft>
                <a:spcPts val="0"/>
              </a:spcAft>
              <a:buSzPts val="1400"/>
              <a:buFont typeface="Nunito Light"/>
              <a:buChar char="●"/>
              <a:defRPr/>
            </a:lvl7pPr>
            <a:lvl8pPr marL="3657600" lvl="7" indent="-317500" algn="ctr" rtl="0">
              <a:lnSpc>
                <a:spcPct val="100000"/>
              </a:lnSpc>
              <a:spcBef>
                <a:spcPts val="0"/>
              </a:spcBef>
              <a:spcAft>
                <a:spcPts val="0"/>
              </a:spcAft>
              <a:buSzPts val="1400"/>
              <a:buFont typeface="Nunito Light"/>
              <a:buChar char="○"/>
              <a:defRPr/>
            </a:lvl8pPr>
            <a:lvl9pPr marL="4114800" lvl="8" indent="-317500" algn="ctr" rtl="0">
              <a:lnSpc>
                <a:spcPct val="100000"/>
              </a:lnSpc>
              <a:spcBef>
                <a:spcPts val="0"/>
              </a:spcBef>
              <a:spcAft>
                <a:spcPts val="0"/>
              </a:spcAft>
              <a:buSzPts val="1400"/>
              <a:buFont typeface="Nunito Light"/>
              <a:buChar char="■"/>
              <a:defRPr/>
            </a:lvl9pPr>
          </a:lstStyle>
          <a:p>
            <a:endParaRPr/>
          </a:p>
        </p:txBody>
      </p:sp>
      <p:grpSp>
        <p:nvGrpSpPr>
          <p:cNvPr id="33" name="Google Shape;33;p4"/>
          <p:cNvGrpSpPr/>
          <p:nvPr/>
        </p:nvGrpSpPr>
        <p:grpSpPr>
          <a:xfrm>
            <a:off x="10" y="6"/>
            <a:ext cx="9143993" cy="5143494"/>
            <a:chOff x="10" y="6"/>
            <a:chExt cx="9143993" cy="5143494"/>
          </a:xfrm>
        </p:grpSpPr>
        <p:grpSp>
          <p:nvGrpSpPr>
            <p:cNvPr id="34" name="Google Shape;34;p4"/>
            <p:cNvGrpSpPr/>
            <p:nvPr/>
          </p:nvGrpSpPr>
          <p:grpSpPr>
            <a:xfrm rot="10800000">
              <a:off x="356653" y="4628859"/>
              <a:ext cx="713175" cy="514641"/>
              <a:chOff x="8074185" y="24856"/>
              <a:chExt cx="713175" cy="514641"/>
            </a:xfrm>
          </p:grpSpPr>
          <p:sp>
            <p:nvSpPr>
              <p:cNvPr id="35" name="Google Shape;35;p4"/>
              <p:cNvSpPr/>
              <p:nvPr/>
            </p:nvSpPr>
            <p:spPr>
              <a:xfrm rot="2700246">
                <a:off x="8527512" y="75269"/>
                <a:ext cx="215275" cy="215259"/>
              </a:xfrm>
              <a:custGeom>
                <a:avLst/>
                <a:gdLst/>
                <a:ahLst/>
                <a:cxnLst/>
                <a:rect l="l" t="t" r="r" b="b"/>
                <a:pathLst>
                  <a:path w="8704" h="8704" extrusionOk="0">
                    <a:moveTo>
                      <a:pt x="1" y="0"/>
                    </a:moveTo>
                    <a:lnTo>
                      <a:pt x="8704" y="8703"/>
                    </a:lnTo>
                    <a:lnTo>
                      <a:pt x="87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rot="2700246">
                <a:off x="8118759" y="75240"/>
                <a:ext cx="215275" cy="215259"/>
              </a:xfrm>
              <a:custGeom>
                <a:avLst/>
                <a:gdLst/>
                <a:ahLst/>
                <a:cxnLst/>
                <a:rect l="l" t="t" r="r" b="b"/>
                <a:pathLst>
                  <a:path w="8704" h="8704" extrusionOk="0">
                    <a:moveTo>
                      <a:pt x="1" y="0"/>
                    </a:moveTo>
                    <a:lnTo>
                      <a:pt x="1" y="8703"/>
                    </a:lnTo>
                    <a:lnTo>
                      <a:pt x="8704" y="87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2700246">
                <a:off x="8323136" y="279646"/>
                <a:ext cx="215275" cy="215259"/>
              </a:xfrm>
              <a:custGeom>
                <a:avLst/>
                <a:gdLst/>
                <a:ahLst/>
                <a:cxnLst/>
                <a:rect l="l" t="t" r="r" b="b"/>
                <a:pathLst>
                  <a:path w="8704" h="8704" extrusionOk="0">
                    <a:moveTo>
                      <a:pt x="8704" y="0"/>
                    </a:moveTo>
                    <a:lnTo>
                      <a:pt x="1" y="8703"/>
                    </a:lnTo>
                    <a:lnTo>
                      <a:pt x="8704" y="8703"/>
                    </a:lnTo>
                    <a:lnTo>
                      <a:pt x="87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rot="2700246">
                <a:off x="8319048" y="71149"/>
                <a:ext cx="223486" cy="22347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4"/>
            <p:cNvGrpSpPr/>
            <p:nvPr/>
          </p:nvGrpSpPr>
          <p:grpSpPr>
            <a:xfrm rot="10800000">
              <a:off x="10" y="3594556"/>
              <a:ext cx="694200" cy="1498200"/>
              <a:chOff x="8449803" y="50750"/>
              <a:chExt cx="694200" cy="1498200"/>
            </a:xfrm>
          </p:grpSpPr>
          <p:sp>
            <p:nvSpPr>
              <p:cNvPr id="40" name="Google Shape;40;p4"/>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4"/>
            <p:cNvGrpSpPr/>
            <p:nvPr/>
          </p:nvGrpSpPr>
          <p:grpSpPr>
            <a:xfrm rot="10800000" flipH="1">
              <a:off x="8449803" y="3594556"/>
              <a:ext cx="694200" cy="1498200"/>
              <a:chOff x="8449803" y="50750"/>
              <a:chExt cx="694200" cy="1498200"/>
            </a:xfrm>
          </p:grpSpPr>
          <p:sp>
            <p:nvSpPr>
              <p:cNvPr id="45" name="Google Shape;45;p4"/>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4"/>
            <p:cNvGrpSpPr/>
            <p:nvPr/>
          </p:nvGrpSpPr>
          <p:grpSpPr>
            <a:xfrm rot="10800000">
              <a:off x="8449826" y="6"/>
              <a:ext cx="694175" cy="694200"/>
              <a:chOff x="13" y="4449300"/>
              <a:chExt cx="694175" cy="694200"/>
            </a:xfrm>
          </p:grpSpPr>
          <p:sp>
            <p:nvSpPr>
              <p:cNvPr id="50" name="Google Shape;50;p4"/>
              <p:cNvSpPr/>
              <p:nvPr/>
            </p:nvSpPr>
            <p:spPr>
              <a:xfrm rot="-5400000">
                <a:off x="0" y="4449313"/>
                <a:ext cx="694200" cy="694175"/>
              </a:xfrm>
              <a:custGeom>
                <a:avLst/>
                <a:gdLst/>
                <a:ahLst/>
                <a:cxnLst/>
                <a:rect l="l" t="t" r="r" b="b"/>
                <a:pathLst>
                  <a:path w="27768" h="27767" extrusionOk="0">
                    <a:moveTo>
                      <a:pt x="0" y="0"/>
                    </a:moveTo>
                    <a:lnTo>
                      <a:pt x="0"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3625" y="4796913"/>
                <a:ext cx="344000" cy="342975"/>
              </a:xfrm>
              <a:custGeom>
                <a:avLst/>
                <a:gdLst/>
                <a:ahLst/>
                <a:cxnLst/>
                <a:rect l="l" t="t" r="r" b="b"/>
                <a:pathLst>
                  <a:path w="13760" h="13719" extrusionOk="0">
                    <a:moveTo>
                      <a:pt x="13760" y="1"/>
                    </a:moveTo>
                    <a:lnTo>
                      <a:pt x="1" y="13719"/>
                    </a:lnTo>
                    <a:lnTo>
                      <a:pt x="13760" y="13719"/>
                    </a:lnTo>
                    <a:lnTo>
                      <a:pt x="137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4"/>
            <p:cNvGrpSpPr/>
            <p:nvPr/>
          </p:nvGrpSpPr>
          <p:grpSpPr>
            <a:xfrm rot="10800000" flipH="1">
              <a:off x="8074185" y="4628859"/>
              <a:ext cx="713175" cy="514641"/>
              <a:chOff x="8074185" y="24856"/>
              <a:chExt cx="713175" cy="514641"/>
            </a:xfrm>
          </p:grpSpPr>
          <p:sp>
            <p:nvSpPr>
              <p:cNvPr id="53" name="Google Shape;53;p4"/>
              <p:cNvSpPr/>
              <p:nvPr/>
            </p:nvSpPr>
            <p:spPr>
              <a:xfrm rot="2700246">
                <a:off x="8527512" y="75269"/>
                <a:ext cx="215275" cy="215259"/>
              </a:xfrm>
              <a:custGeom>
                <a:avLst/>
                <a:gdLst/>
                <a:ahLst/>
                <a:cxnLst/>
                <a:rect l="l" t="t" r="r" b="b"/>
                <a:pathLst>
                  <a:path w="8704" h="8704" extrusionOk="0">
                    <a:moveTo>
                      <a:pt x="1" y="0"/>
                    </a:moveTo>
                    <a:lnTo>
                      <a:pt x="8704" y="8703"/>
                    </a:lnTo>
                    <a:lnTo>
                      <a:pt x="87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rot="2700246">
                <a:off x="8118759" y="75240"/>
                <a:ext cx="215275" cy="215259"/>
              </a:xfrm>
              <a:custGeom>
                <a:avLst/>
                <a:gdLst/>
                <a:ahLst/>
                <a:cxnLst/>
                <a:rect l="l" t="t" r="r" b="b"/>
                <a:pathLst>
                  <a:path w="8704" h="8704" extrusionOk="0">
                    <a:moveTo>
                      <a:pt x="1" y="0"/>
                    </a:moveTo>
                    <a:lnTo>
                      <a:pt x="1" y="8703"/>
                    </a:lnTo>
                    <a:lnTo>
                      <a:pt x="8704" y="870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rot="2700246">
                <a:off x="8323136" y="279646"/>
                <a:ext cx="215275" cy="215259"/>
              </a:xfrm>
              <a:custGeom>
                <a:avLst/>
                <a:gdLst/>
                <a:ahLst/>
                <a:cxnLst/>
                <a:rect l="l" t="t" r="r" b="b"/>
                <a:pathLst>
                  <a:path w="8704" h="8704" extrusionOk="0">
                    <a:moveTo>
                      <a:pt x="8704" y="0"/>
                    </a:moveTo>
                    <a:lnTo>
                      <a:pt x="1" y="8703"/>
                    </a:lnTo>
                    <a:lnTo>
                      <a:pt x="8704" y="8703"/>
                    </a:lnTo>
                    <a:lnTo>
                      <a:pt x="8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2700246">
                <a:off x="8319048" y="71149"/>
                <a:ext cx="223486" cy="22347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4"/>
            <p:cNvGrpSpPr/>
            <p:nvPr/>
          </p:nvGrpSpPr>
          <p:grpSpPr>
            <a:xfrm rot="10800000">
              <a:off x="39" y="6"/>
              <a:ext cx="694175" cy="694200"/>
              <a:chOff x="8449800" y="4449300"/>
              <a:chExt cx="694175" cy="694200"/>
            </a:xfrm>
          </p:grpSpPr>
          <p:sp>
            <p:nvSpPr>
              <p:cNvPr id="58" name="Google Shape;58;p4"/>
              <p:cNvSpPr/>
              <p:nvPr/>
            </p:nvSpPr>
            <p:spPr>
              <a:xfrm rot="5400000" flipH="1">
                <a:off x="8449788" y="4449313"/>
                <a:ext cx="694200" cy="694175"/>
              </a:xfrm>
              <a:custGeom>
                <a:avLst/>
                <a:gdLst/>
                <a:ahLst/>
                <a:cxnLst/>
                <a:rect l="l" t="t" r="r" b="b"/>
                <a:pathLst>
                  <a:path w="27768" h="27767" extrusionOk="0">
                    <a:moveTo>
                      <a:pt x="0" y="0"/>
                    </a:moveTo>
                    <a:lnTo>
                      <a:pt x="0"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rot="5400000" flipH="1">
                <a:off x="8796363" y="4796913"/>
                <a:ext cx="344000" cy="342975"/>
              </a:xfrm>
              <a:custGeom>
                <a:avLst/>
                <a:gdLst/>
                <a:ahLst/>
                <a:cxnLst/>
                <a:rect l="l" t="t" r="r" b="b"/>
                <a:pathLst>
                  <a:path w="13760" h="13719" extrusionOk="0">
                    <a:moveTo>
                      <a:pt x="13760" y="1"/>
                    </a:moveTo>
                    <a:lnTo>
                      <a:pt x="1" y="13719"/>
                    </a:lnTo>
                    <a:lnTo>
                      <a:pt x="13760" y="13719"/>
                    </a:lnTo>
                    <a:lnTo>
                      <a:pt x="137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844"/>
        <p:cNvGrpSpPr/>
        <p:nvPr/>
      </p:nvGrpSpPr>
      <p:grpSpPr>
        <a:xfrm>
          <a:off x="0" y="0"/>
          <a:ext cx="0" cy="0"/>
          <a:chOff x="0" y="0"/>
          <a:chExt cx="0" cy="0"/>
        </a:xfrm>
      </p:grpSpPr>
      <p:grpSp>
        <p:nvGrpSpPr>
          <p:cNvPr id="845" name="Google Shape;845;p32"/>
          <p:cNvGrpSpPr/>
          <p:nvPr/>
        </p:nvGrpSpPr>
        <p:grpSpPr>
          <a:xfrm>
            <a:off x="-246850" y="-15950"/>
            <a:ext cx="9637700" cy="5173895"/>
            <a:chOff x="-246850" y="-15950"/>
            <a:chExt cx="9637700" cy="5173895"/>
          </a:xfrm>
        </p:grpSpPr>
        <p:grpSp>
          <p:nvGrpSpPr>
            <p:cNvPr id="846" name="Google Shape;846;p32"/>
            <p:cNvGrpSpPr/>
            <p:nvPr/>
          </p:nvGrpSpPr>
          <p:grpSpPr>
            <a:xfrm rot="-5400000">
              <a:off x="8036109" y="4050053"/>
              <a:ext cx="1107903" cy="1107874"/>
              <a:chOff x="0" y="4449300"/>
              <a:chExt cx="694175" cy="694200"/>
            </a:xfrm>
          </p:grpSpPr>
          <p:sp>
            <p:nvSpPr>
              <p:cNvPr id="847" name="Google Shape;847;p32"/>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32"/>
            <p:cNvGrpSpPr/>
            <p:nvPr/>
          </p:nvGrpSpPr>
          <p:grpSpPr>
            <a:xfrm rot="5400000" flipH="1">
              <a:off x="8" y="4050022"/>
              <a:ext cx="1107903" cy="1107943"/>
              <a:chOff x="0" y="4449300"/>
              <a:chExt cx="694175" cy="694200"/>
            </a:xfrm>
          </p:grpSpPr>
          <p:sp>
            <p:nvSpPr>
              <p:cNvPr id="850" name="Google Shape;850;p32"/>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2"/>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32"/>
            <p:cNvGrpSpPr/>
            <p:nvPr/>
          </p:nvGrpSpPr>
          <p:grpSpPr>
            <a:xfrm>
              <a:off x="8720725" y="565711"/>
              <a:ext cx="423265" cy="912987"/>
              <a:chOff x="8720713" y="581661"/>
              <a:chExt cx="423265" cy="912987"/>
            </a:xfrm>
          </p:grpSpPr>
          <p:sp>
            <p:nvSpPr>
              <p:cNvPr id="853" name="Google Shape;853;p32"/>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2"/>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32"/>
            <p:cNvGrpSpPr/>
            <p:nvPr/>
          </p:nvGrpSpPr>
          <p:grpSpPr>
            <a:xfrm>
              <a:off x="7891625" y="-15950"/>
              <a:ext cx="1499225" cy="694200"/>
              <a:chOff x="7925425" y="0"/>
              <a:chExt cx="1499225" cy="694200"/>
            </a:xfrm>
          </p:grpSpPr>
          <p:sp>
            <p:nvSpPr>
              <p:cNvPr id="856" name="Google Shape;856;p32"/>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32"/>
            <p:cNvGrpSpPr/>
            <p:nvPr/>
          </p:nvGrpSpPr>
          <p:grpSpPr>
            <a:xfrm flipH="1">
              <a:off x="10" y="565711"/>
              <a:ext cx="423265" cy="912987"/>
              <a:chOff x="8720713" y="581661"/>
              <a:chExt cx="423265" cy="912987"/>
            </a:xfrm>
          </p:grpSpPr>
          <p:sp>
            <p:nvSpPr>
              <p:cNvPr id="861" name="Google Shape;861;p32"/>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32"/>
            <p:cNvGrpSpPr/>
            <p:nvPr/>
          </p:nvGrpSpPr>
          <p:grpSpPr>
            <a:xfrm flipH="1">
              <a:off x="-246850" y="-15950"/>
              <a:ext cx="1499225" cy="694200"/>
              <a:chOff x="7925425" y="0"/>
              <a:chExt cx="1499225" cy="694200"/>
            </a:xfrm>
          </p:grpSpPr>
          <p:sp>
            <p:nvSpPr>
              <p:cNvPr id="864" name="Google Shape;864;p32"/>
              <p:cNvSpPr/>
              <p:nvPr/>
            </p:nvSpPr>
            <p:spPr>
              <a:xfrm flipH="1">
                <a:off x="7925425" y="0"/>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2"/>
              <p:cNvSpPr/>
              <p:nvPr/>
            </p:nvSpPr>
            <p:spPr>
              <a:xfrm flipH="1">
                <a:off x="8730475" y="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flipH="1">
                <a:off x="8272525" y="415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flipH="1">
                <a:off x="8734600" y="415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868"/>
        <p:cNvGrpSpPr/>
        <p:nvPr/>
      </p:nvGrpSpPr>
      <p:grpSpPr>
        <a:xfrm>
          <a:off x="0" y="0"/>
          <a:ext cx="0" cy="0"/>
          <a:chOff x="0" y="0"/>
          <a:chExt cx="0" cy="0"/>
        </a:xfrm>
      </p:grpSpPr>
      <p:grpSp>
        <p:nvGrpSpPr>
          <p:cNvPr id="869" name="Google Shape;869;p33"/>
          <p:cNvGrpSpPr/>
          <p:nvPr/>
        </p:nvGrpSpPr>
        <p:grpSpPr>
          <a:xfrm>
            <a:off x="-8" y="-14487"/>
            <a:ext cx="9144017" cy="5157792"/>
            <a:chOff x="-8" y="-14487"/>
            <a:chExt cx="9144017" cy="5157792"/>
          </a:xfrm>
        </p:grpSpPr>
        <p:grpSp>
          <p:nvGrpSpPr>
            <p:cNvPr id="870" name="Google Shape;870;p33"/>
            <p:cNvGrpSpPr/>
            <p:nvPr/>
          </p:nvGrpSpPr>
          <p:grpSpPr>
            <a:xfrm rot="10800000" flipH="1">
              <a:off x="8449791" y="1822656"/>
              <a:ext cx="694200" cy="1498200"/>
              <a:chOff x="8449803" y="50750"/>
              <a:chExt cx="694200" cy="1498200"/>
            </a:xfrm>
          </p:grpSpPr>
          <p:sp>
            <p:nvSpPr>
              <p:cNvPr id="871" name="Google Shape;871;p33"/>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3"/>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3"/>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3"/>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3"/>
            <p:cNvGrpSpPr/>
            <p:nvPr/>
          </p:nvGrpSpPr>
          <p:grpSpPr>
            <a:xfrm flipH="1">
              <a:off x="8036092" y="4035432"/>
              <a:ext cx="1107903" cy="1107874"/>
              <a:chOff x="0" y="4449300"/>
              <a:chExt cx="694175" cy="694200"/>
            </a:xfrm>
          </p:grpSpPr>
          <p:sp>
            <p:nvSpPr>
              <p:cNvPr id="876" name="Google Shape;876;p33"/>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3"/>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33"/>
            <p:cNvGrpSpPr/>
            <p:nvPr/>
          </p:nvGrpSpPr>
          <p:grpSpPr>
            <a:xfrm rot="10800000">
              <a:off x="8036105" y="-14487"/>
              <a:ext cx="1107903" cy="1107943"/>
              <a:chOff x="0" y="4449300"/>
              <a:chExt cx="694175" cy="694200"/>
            </a:xfrm>
          </p:grpSpPr>
          <p:sp>
            <p:nvSpPr>
              <p:cNvPr id="879" name="Google Shape;879;p33"/>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3"/>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33"/>
            <p:cNvGrpSpPr/>
            <p:nvPr/>
          </p:nvGrpSpPr>
          <p:grpSpPr>
            <a:xfrm flipH="1">
              <a:off x="8466453" y="1112849"/>
              <a:ext cx="660886" cy="661825"/>
              <a:chOff x="2751838" y="727063"/>
              <a:chExt cx="738750" cy="739800"/>
            </a:xfrm>
          </p:grpSpPr>
          <p:sp>
            <p:nvSpPr>
              <p:cNvPr id="882" name="Google Shape;882;p33"/>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3"/>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3"/>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3"/>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 name="Google Shape;886;p33"/>
            <p:cNvGrpSpPr/>
            <p:nvPr/>
          </p:nvGrpSpPr>
          <p:grpSpPr>
            <a:xfrm flipH="1">
              <a:off x="8466453" y="3347224"/>
              <a:ext cx="660886" cy="661825"/>
              <a:chOff x="2751838" y="727063"/>
              <a:chExt cx="738750" cy="739800"/>
            </a:xfrm>
          </p:grpSpPr>
          <p:sp>
            <p:nvSpPr>
              <p:cNvPr id="887" name="Google Shape;887;p33"/>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3"/>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3"/>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3"/>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3"/>
            <p:cNvGrpSpPr/>
            <p:nvPr/>
          </p:nvGrpSpPr>
          <p:grpSpPr>
            <a:xfrm rot="10800000">
              <a:off x="9" y="1822656"/>
              <a:ext cx="694200" cy="1498200"/>
              <a:chOff x="8449803" y="50750"/>
              <a:chExt cx="694200" cy="1498200"/>
            </a:xfrm>
          </p:grpSpPr>
          <p:sp>
            <p:nvSpPr>
              <p:cNvPr id="892" name="Google Shape;892;p33"/>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3"/>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3"/>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3"/>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33"/>
            <p:cNvGrpSpPr/>
            <p:nvPr/>
          </p:nvGrpSpPr>
          <p:grpSpPr>
            <a:xfrm>
              <a:off x="5" y="4035432"/>
              <a:ext cx="1107903" cy="1107874"/>
              <a:chOff x="0" y="4449300"/>
              <a:chExt cx="694175" cy="694200"/>
            </a:xfrm>
          </p:grpSpPr>
          <p:sp>
            <p:nvSpPr>
              <p:cNvPr id="897" name="Google Shape;897;p33"/>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3"/>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33"/>
            <p:cNvGrpSpPr/>
            <p:nvPr/>
          </p:nvGrpSpPr>
          <p:grpSpPr>
            <a:xfrm rot="10800000" flipH="1">
              <a:off x="-8" y="-14487"/>
              <a:ext cx="1107903" cy="1107943"/>
              <a:chOff x="0" y="4449300"/>
              <a:chExt cx="694175" cy="694200"/>
            </a:xfrm>
          </p:grpSpPr>
          <p:sp>
            <p:nvSpPr>
              <p:cNvPr id="900" name="Google Shape;900;p33"/>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3"/>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33"/>
            <p:cNvGrpSpPr/>
            <p:nvPr/>
          </p:nvGrpSpPr>
          <p:grpSpPr>
            <a:xfrm>
              <a:off x="16661" y="1112849"/>
              <a:ext cx="660886" cy="661825"/>
              <a:chOff x="2751838" y="727063"/>
              <a:chExt cx="738750" cy="739800"/>
            </a:xfrm>
          </p:grpSpPr>
          <p:sp>
            <p:nvSpPr>
              <p:cNvPr id="903" name="Google Shape;903;p33"/>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3"/>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3"/>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3"/>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33"/>
            <p:cNvGrpSpPr/>
            <p:nvPr/>
          </p:nvGrpSpPr>
          <p:grpSpPr>
            <a:xfrm>
              <a:off x="16661" y="3347224"/>
              <a:ext cx="660886" cy="661825"/>
              <a:chOff x="2751838" y="727063"/>
              <a:chExt cx="738750" cy="739800"/>
            </a:xfrm>
          </p:grpSpPr>
          <p:sp>
            <p:nvSpPr>
              <p:cNvPr id="908" name="Google Shape;908;p33"/>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3"/>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3"/>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3"/>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0"/>
        <p:cNvGrpSpPr/>
        <p:nvPr/>
      </p:nvGrpSpPr>
      <p:grpSpPr>
        <a:xfrm>
          <a:off x="0" y="0"/>
          <a:ext cx="0" cy="0"/>
          <a:chOff x="0" y="0"/>
          <a:chExt cx="0" cy="0"/>
        </a:xfrm>
      </p:grpSpPr>
      <p:sp>
        <p:nvSpPr>
          <p:cNvPr id="61" name="Google Shape;6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 name="Google Shape;62;p5"/>
          <p:cNvSpPr txBox="1">
            <a:spLocks noGrp="1"/>
          </p:cNvSpPr>
          <p:nvPr>
            <p:ph type="subTitle" idx="1"/>
          </p:nvPr>
        </p:nvSpPr>
        <p:spPr>
          <a:xfrm>
            <a:off x="5055284" y="375787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3" name="Google Shape;63;p5"/>
          <p:cNvSpPr txBox="1">
            <a:spLocks noGrp="1"/>
          </p:cNvSpPr>
          <p:nvPr>
            <p:ph type="subTitle" idx="2"/>
          </p:nvPr>
        </p:nvSpPr>
        <p:spPr>
          <a:xfrm>
            <a:off x="1583300" y="375787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4" name="Google Shape;64;p5"/>
          <p:cNvSpPr txBox="1">
            <a:spLocks noGrp="1"/>
          </p:cNvSpPr>
          <p:nvPr>
            <p:ph type="subTitle" idx="3"/>
          </p:nvPr>
        </p:nvSpPr>
        <p:spPr>
          <a:xfrm>
            <a:off x="5055275" y="3323050"/>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5" name="Google Shape;65;p5"/>
          <p:cNvSpPr txBox="1">
            <a:spLocks noGrp="1"/>
          </p:cNvSpPr>
          <p:nvPr>
            <p:ph type="subTitle" idx="4"/>
          </p:nvPr>
        </p:nvSpPr>
        <p:spPr>
          <a:xfrm>
            <a:off x="1583075" y="3323050"/>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a:solidFill>
                  <a:schemeClr val="dk1"/>
                </a:solidFill>
                <a:latin typeface="Plus Jakarta Sans Medium"/>
                <a:ea typeface="Plus Jakarta Sans Medium"/>
                <a:cs typeface="Plus Jakarta Sans Medium"/>
                <a:sym typeface="Plus Jakarta Sans Medium"/>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66" name="Google Shape;66;p5"/>
          <p:cNvGrpSpPr/>
          <p:nvPr/>
        </p:nvGrpSpPr>
        <p:grpSpPr>
          <a:xfrm>
            <a:off x="-411344" y="-248324"/>
            <a:ext cx="9966844" cy="5563750"/>
            <a:chOff x="-411344" y="-248324"/>
            <a:chExt cx="9966844" cy="5563750"/>
          </a:xfrm>
        </p:grpSpPr>
        <p:grpSp>
          <p:nvGrpSpPr>
            <p:cNvPr id="67" name="Google Shape;67;p5"/>
            <p:cNvGrpSpPr/>
            <p:nvPr/>
          </p:nvGrpSpPr>
          <p:grpSpPr>
            <a:xfrm flipH="1">
              <a:off x="-9559" y="2077044"/>
              <a:ext cx="423265" cy="912987"/>
              <a:chOff x="8757375" y="2077044"/>
              <a:chExt cx="423265" cy="912987"/>
            </a:xfrm>
          </p:grpSpPr>
          <p:sp>
            <p:nvSpPr>
              <p:cNvPr id="68" name="Google Shape;68;p5"/>
              <p:cNvSpPr/>
              <p:nvPr/>
            </p:nvSpPr>
            <p:spPr>
              <a:xfrm rot="10800000">
                <a:off x="8757375" y="2077044"/>
                <a:ext cx="423265" cy="423265"/>
              </a:xfrm>
              <a:custGeom>
                <a:avLst/>
                <a:gdLst/>
                <a:ahLst/>
                <a:cxnLst/>
                <a:rect l="l" t="t" r="r" b="b"/>
                <a:pathLst>
                  <a:path w="13719" h="13719" extrusionOk="0">
                    <a:moveTo>
                      <a:pt x="0" y="0"/>
                    </a:moveTo>
                    <a:lnTo>
                      <a:pt x="0" y="13718"/>
                    </a:lnTo>
                    <a:lnTo>
                      <a:pt x="1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rot="10800000">
                <a:off x="8757375" y="256550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5"/>
            <p:cNvGrpSpPr/>
            <p:nvPr/>
          </p:nvGrpSpPr>
          <p:grpSpPr>
            <a:xfrm rot="-5400000" flipH="1">
              <a:off x="-411356" y="-248312"/>
              <a:ext cx="1499225" cy="1499200"/>
              <a:chOff x="6581450" y="2637538"/>
              <a:chExt cx="1499225" cy="1499200"/>
            </a:xfrm>
          </p:grpSpPr>
          <p:sp>
            <p:nvSpPr>
              <p:cNvPr id="71" name="Google Shape;71;p5"/>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5"/>
            <p:cNvGrpSpPr/>
            <p:nvPr/>
          </p:nvGrpSpPr>
          <p:grpSpPr>
            <a:xfrm rot="-5400000">
              <a:off x="-411356" y="3816213"/>
              <a:ext cx="1499225" cy="1499200"/>
              <a:chOff x="6581450" y="2637538"/>
              <a:chExt cx="1499225" cy="1499200"/>
            </a:xfrm>
          </p:grpSpPr>
          <p:sp>
            <p:nvSpPr>
              <p:cNvPr id="79" name="Google Shape;79;p5"/>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5"/>
            <p:cNvGrpSpPr/>
            <p:nvPr/>
          </p:nvGrpSpPr>
          <p:grpSpPr>
            <a:xfrm>
              <a:off x="8730450" y="2077044"/>
              <a:ext cx="423265" cy="912987"/>
              <a:chOff x="8757375" y="2077044"/>
              <a:chExt cx="423265" cy="912987"/>
            </a:xfrm>
          </p:grpSpPr>
          <p:sp>
            <p:nvSpPr>
              <p:cNvPr id="87" name="Google Shape;87;p5"/>
              <p:cNvSpPr/>
              <p:nvPr/>
            </p:nvSpPr>
            <p:spPr>
              <a:xfrm rot="10800000">
                <a:off x="8757375" y="2077044"/>
                <a:ext cx="423265" cy="42326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rot="10800000">
                <a:off x="8757375" y="256550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5"/>
            <p:cNvGrpSpPr/>
            <p:nvPr/>
          </p:nvGrpSpPr>
          <p:grpSpPr>
            <a:xfrm rot="5400000">
              <a:off x="8056288" y="-248312"/>
              <a:ext cx="1499225" cy="1499200"/>
              <a:chOff x="6581450" y="2637538"/>
              <a:chExt cx="1499225" cy="1499200"/>
            </a:xfrm>
          </p:grpSpPr>
          <p:sp>
            <p:nvSpPr>
              <p:cNvPr id="90" name="Google Shape;90;p5"/>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5"/>
            <p:cNvGrpSpPr/>
            <p:nvPr/>
          </p:nvGrpSpPr>
          <p:grpSpPr>
            <a:xfrm rot="5400000" flipH="1">
              <a:off x="8056288" y="3816213"/>
              <a:ext cx="1499225" cy="1499200"/>
              <a:chOff x="6581450" y="2637538"/>
              <a:chExt cx="1499225" cy="1499200"/>
            </a:xfrm>
          </p:grpSpPr>
          <p:sp>
            <p:nvSpPr>
              <p:cNvPr id="98" name="Google Shape;98;p5"/>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5"/>
        <p:cNvGrpSpPr/>
        <p:nvPr/>
      </p:nvGrpSpPr>
      <p:grpSpPr>
        <a:xfrm>
          <a:off x="0" y="0"/>
          <a:ext cx="0" cy="0"/>
          <a:chOff x="0" y="0"/>
          <a:chExt cx="0" cy="0"/>
        </a:xfrm>
      </p:grpSpPr>
      <p:sp>
        <p:nvSpPr>
          <p:cNvPr id="106" name="Google Shape;10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7" name="Google Shape;107;p6"/>
          <p:cNvGrpSpPr/>
          <p:nvPr/>
        </p:nvGrpSpPr>
        <p:grpSpPr>
          <a:xfrm>
            <a:off x="0" y="11"/>
            <a:ext cx="9144000" cy="5143489"/>
            <a:chOff x="0" y="11"/>
            <a:chExt cx="9144000" cy="5143489"/>
          </a:xfrm>
        </p:grpSpPr>
        <p:grpSp>
          <p:nvGrpSpPr>
            <p:cNvPr id="108" name="Google Shape;108;p6"/>
            <p:cNvGrpSpPr/>
            <p:nvPr/>
          </p:nvGrpSpPr>
          <p:grpSpPr>
            <a:xfrm>
              <a:off x="7" y="11"/>
              <a:ext cx="694175" cy="694200"/>
              <a:chOff x="9949035" y="3425194"/>
              <a:chExt cx="694175" cy="694200"/>
            </a:xfrm>
          </p:grpSpPr>
          <p:sp>
            <p:nvSpPr>
              <p:cNvPr id="109" name="Google Shape;109;p6"/>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6"/>
            <p:cNvGrpSpPr/>
            <p:nvPr/>
          </p:nvGrpSpPr>
          <p:grpSpPr>
            <a:xfrm rot="10800000" flipH="1">
              <a:off x="6799" y="599845"/>
              <a:ext cx="713189" cy="714203"/>
              <a:chOff x="2751838" y="727063"/>
              <a:chExt cx="738750" cy="739800"/>
            </a:xfrm>
          </p:grpSpPr>
          <p:sp>
            <p:nvSpPr>
              <p:cNvPr id="112" name="Google Shape;112;p6"/>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6"/>
            <p:cNvGrpSpPr/>
            <p:nvPr/>
          </p:nvGrpSpPr>
          <p:grpSpPr>
            <a:xfrm flipH="1">
              <a:off x="8449813" y="11"/>
              <a:ext cx="694175" cy="694200"/>
              <a:chOff x="9949035" y="3425194"/>
              <a:chExt cx="694175" cy="694200"/>
            </a:xfrm>
          </p:grpSpPr>
          <p:sp>
            <p:nvSpPr>
              <p:cNvPr id="117" name="Google Shape;117;p6"/>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6"/>
            <p:cNvGrpSpPr/>
            <p:nvPr/>
          </p:nvGrpSpPr>
          <p:grpSpPr>
            <a:xfrm rot="10800000">
              <a:off x="8424007" y="599845"/>
              <a:ext cx="713189" cy="714203"/>
              <a:chOff x="2751838" y="727063"/>
              <a:chExt cx="738750" cy="739800"/>
            </a:xfrm>
          </p:grpSpPr>
          <p:sp>
            <p:nvSpPr>
              <p:cNvPr id="120" name="Google Shape;120;p6"/>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6"/>
            <p:cNvGrpSpPr/>
            <p:nvPr/>
          </p:nvGrpSpPr>
          <p:grpSpPr>
            <a:xfrm flipH="1">
              <a:off x="17" y="1314057"/>
              <a:ext cx="423265" cy="912987"/>
              <a:chOff x="8720713" y="581661"/>
              <a:chExt cx="423265" cy="912987"/>
            </a:xfrm>
          </p:grpSpPr>
          <p:sp>
            <p:nvSpPr>
              <p:cNvPr id="125" name="Google Shape;125;p6"/>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6"/>
            <p:cNvGrpSpPr/>
            <p:nvPr/>
          </p:nvGrpSpPr>
          <p:grpSpPr>
            <a:xfrm flipH="1">
              <a:off x="8449825" y="4449300"/>
              <a:ext cx="694175" cy="694200"/>
              <a:chOff x="0" y="4449300"/>
              <a:chExt cx="694175" cy="694200"/>
            </a:xfrm>
          </p:grpSpPr>
          <p:sp>
            <p:nvSpPr>
              <p:cNvPr id="128" name="Google Shape;128;p6"/>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6"/>
            <p:cNvGrpSpPr/>
            <p:nvPr/>
          </p:nvGrpSpPr>
          <p:grpSpPr>
            <a:xfrm flipH="1">
              <a:off x="0" y="4449300"/>
              <a:ext cx="694175" cy="694200"/>
              <a:chOff x="8449825" y="4449300"/>
              <a:chExt cx="694175" cy="694200"/>
            </a:xfrm>
          </p:grpSpPr>
          <p:sp>
            <p:nvSpPr>
              <p:cNvPr id="131" name="Google Shape;131;p6"/>
              <p:cNvSpPr/>
              <p:nvPr/>
            </p:nvSpPr>
            <p:spPr>
              <a:xfrm rot="10800000" flipH="1">
                <a:off x="8449825"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rot="10800000" flipH="1">
                <a:off x="8796900"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6"/>
            <p:cNvGrpSpPr/>
            <p:nvPr/>
          </p:nvGrpSpPr>
          <p:grpSpPr>
            <a:xfrm>
              <a:off x="8720713" y="1314057"/>
              <a:ext cx="423265" cy="912987"/>
              <a:chOff x="8720713" y="581661"/>
              <a:chExt cx="423265" cy="912987"/>
            </a:xfrm>
          </p:grpSpPr>
          <p:sp>
            <p:nvSpPr>
              <p:cNvPr id="134" name="Google Shape;134;p6"/>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6"/>
        <p:cNvGrpSpPr/>
        <p:nvPr/>
      </p:nvGrpSpPr>
      <p:grpSpPr>
        <a:xfrm>
          <a:off x="0" y="0"/>
          <a:ext cx="0" cy="0"/>
          <a:chOff x="0" y="0"/>
          <a:chExt cx="0" cy="0"/>
        </a:xfrm>
      </p:grpSpPr>
      <p:sp>
        <p:nvSpPr>
          <p:cNvPr id="137" name="Google Shape;137;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8" name="Google Shape;138;p7"/>
          <p:cNvSpPr txBox="1">
            <a:spLocks noGrp="1"/>
          </p:cNvSpPr>
          <p:nvPr>
            <p:ph type="subTitle" idx="1"/>
          </p:nvPr>
        </p:nvSpPr>
        <p:spPr>
          <a:xfrm>
            <a:off x="720000" y="1700300"/>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139" name="Google Shape;139;p7"/>
          <p:cNvGrpSpPr/>
          <p:nvPr/>
        </p:nvGrpSpPr>
        <p:grpSpPr>
          <a:xfrm>
            <a:off x="5412800" y="-14430"/>
            <a:ext cx="3731208" cy="5172405"/>
            <a:chOff x="5412800" y="-14430"/>
            <a:chExt cx="3731208" cy="5172405"/>
          </a:xfrm>
        </p:grpSpPr>
        <p:grpSp>
          <p:nvGrpSpPr>
            <p:cNvPr id="140" name="Google Shape;140;p7"/>
            <p:cNvGrpSpPr/>
            <p:nvPr/>
          </p:nvGrpSpPr>
          <p:grpSpPr>
            <a:xfrm>
              <a:off x="8449803" y="1784432"/>
              <a:ext cx="694200" cy="1498200"/>
              <a:chOff x="8449803" y="50750"/>
              <a:chExt cx="694200" cy="1498200"/>
            </a:xfrm>
          </p:grpSpPr>
          <p:sp>
            <p:nvSpPr>
              <p:cNvPr id="141" name="Google Shape;141;p7"/>
              <p:cNvSpPr/>
              <p:nvPr/>
            </p:nvSpPr>
            <p:spPr>
              <a:xfrm flipH="1">
                <a:off x="8449803" y="854750"/>
                <a:ext cx="694200" cy="694200"/>
              </a:xfrm>
              <a:custGeom>
                <a:avLst/>
                <a:gdLst/>
                <a:ahLst/>
                <a:cxnLst/>
                <a:rect l="l" t="t" r="r" b="b"/>
                <a:pathLst>
                  <a:path w="27768" h="27768" extrusionOk="0">
                    <a:moveTo>
                      <a:pt x="0" y="0"/>
                    </a:moveTo>
                    <a:lnTo>
                      <a:pt x="0" y="27767"/>
                    </a:lnTo>
                    <a:lnTo>
                      <a:pt x="27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flipH="1">
                <a:off x="8449803" y="50750"/>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flipH="1">
                <a:off x="8796903" y="397850"/>
                <a:ext cx="344000" cy="342950"/>
              </a:xfrm>
              <a:custGeom>
                <a:avLst/>
                <a:gdLst/>
                <a:ahLst/>
                <a:cxnLst/>
                <a:rect l="l" t="t" r="r" b="b"/>
                <a:pathLst>
                  <a:path w="13760" h="13718" extrusionOk="0">
                    <a:moveTo>
                      <a:pt x="1" y="0"/>
                    </a:moveTo>
                    <a:lnTo>
                      <a:pt x="13760" y="13718"/>
                    </a:lnTo>
                    <a:lnTo>
                      <a:pt x="137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flipH="1">
                <a:off x="8796903" y="858900"/>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45;p7"/>
            <p:cNvGrpSpPr/>
            <p:nvPr/>
          </p:nvGrpSpPr>
          <p:grpSpPr>
            <a:xfrm rot="10800000">
              <a:off x="8036104" y="-14430"/>
              <a:ext cx="1107903" cy="1107874"/>
              <a:chOff x="0" y="4449300"/>
              <a:chExt cx="694175" cy="694200"/>
            </a:xfrm>
          </p:grpSpPr>
          <p:sp>
            <p:nvSpPr>
              <p:cNvPr id="146" name="Google Shape;146;p7"/>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7"/>
            <p:cNvGrpSpPr/>
            <p:nvPr/>
          </p:nvGrpSpPr>
          <p:grpSpPr>
            <a:xfrm flipH="1">
              <a:off x="8036092" y="4050031"/>
              <a:ext cx="1107903" cy="1107943"/>
              <a:chOff x="0" y="4449300"/>
              <a:chExt cx="694175" cy="694200"/>
            </a:xfrm>
          </p:grpSpPr>
          <p:sp>
            <p:nvSpPr>
              <p:cNvPr id="149" name="Google Shape;149;p7"/>
              <p:cNvSpPr/>
              <p:nvPr/>
            </p:nvSpPr>
            <p:spPr>
              <a:xfrm rot="10800000">
                <a:off x="0" y="4449300"/>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rot="10800000">
                <a:off x="4125" y="4796400"/>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51;p7"/>
            <p:cNvGrpSpPr/>
            <p:nvPr/>
          </p:nvGrpSpPr>
          <p:grpSpPr>
            <a:xfrm rot="-5400000">
              <a:off x="5657661" y="-244866"/>
              <a:ext cx="423265" cy="912987"/>
              <a:chOff x="8720713" y="920432"/>
              <a:chExt cx="423265" cy="912987"/>
            </a:xfrm>
          </p:grpSpPr>
          <p:sp>
            <p:nvSpPr>
              <p:cNvPr id="152" name="Google Shape;152;p7"/>
              <p:cNvSpPr/>
              <p:nvPr/>
            </p:nvSpPr>
            <p:spPr>
              <a:xfrm flipH="1">
                <a:off x="8720713" y="1410154"/>
                <a:ext cx="423265" cy="423265"/>
              </a:xfrm>
              <a:custGeom>
                <a:avLst/>
                <a:gdLst/>
                <a:ahLst/>
                <a:cxnLst/>
                <a:rect l="l" t="t" r="r" b="b"/>
                <a:pathLst>
                  <a:path w="13719" h="13719" extrusionOk="0">
                    <a:moveTo>
                      <a:pt x="0" y="0"/>
                    </a:moveTo>
                    <a:lnTo>
                      <a:pt x="0" y="13718"/>
                    </a:lnTo>
                    <a:lnTo>
                      <a:pt x="137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flipH="1">
                <a:off x="8720713" y="920432"/>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7"/>
            <p:cNvGrpSpPr/>
            <p:nvPr/>
          </p:nvGrpSpPr>
          <p:grpSpPr>
            <a:xfrm rot="5400000">
              <a:off x="5657661" y="4475384"/>
              <a:ext cx="423265" cy="912987"/>
              <a:chOff x="8720713" y="920432"/>
              <a:chExt cx="423265" cy="912987"/>
            </a:xfrm>
          </p:grpSpPr>
          <p:sp>
            <p:nvSpPr>
              <p:cNvPr id="155" name="Google Shape;155;p7"/>
              <p:cNvSpPr/>
              <p:nvPr/>
            </p:nvSpPr>
            <p:spPr>
              <a:xfrm flipH="1">
                <a:off x="8720713" y="1410154"/>
                <a:ext cx="423265" cy="423265"/>
              </a:xfrm>
              <a:custGeom>
                <a:avLst/>
                <a:gdLst/>
                <a:ahLst/>
                <a:cxnLst/>
                <a:rect l="l" t="t" r="r" b="b"/>
                <a:pathLst>
                  <a:path w="13719" h="13719" extrusionOk="0">
                    <a:moveTo>
                      <a:pt x="0" y="0"/>
                    </a:moveTo>
                    <a:lnTo>
                      <a:pt x="0" y="13718"/>
                    </a:lnTo>
                    <a:lnTo>
                      <a:pt x="137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flipH="1">
                <a:off x="8720713" y="920432"/>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7"/>
        <p:cNvGrpSpPr/>
        <p:nvPr/>
      </p:nvGrpSpPr>
      <p:grpSpPr>
        <a:xfrm>
          <a:off x="0" y="0"/>
          <a:ext cx="0" cy="0"/>
          <a:chOff x="0" y="0"/>
          <a:chExt cx="0" cy="0"/>
        </a:xfrm>
      </p:grpSpPr>
      <p:sp>
        <p:nvSpPr>
          <p:cNvPr id="158" name="Google Shape;158;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59" name="Google Shape;159;p8"/>
          <p:cNvGrpSpPr/>
          <p:nvPr/>
        </p:nvGrpSpPr>
        <p:grpSpPr>
          <a:xfrm>
            <a:off x="-12" y="735963"/>
            <a:ext cx="9144000" cy="3671550"/>
            <a:chOff x="-12" y="735963"/>
            <a:chExt cx="9144000" cy="3671550"/>
          </a:xfrm>
        </p:grpSpPr>
        <p:grpSp>
          <p:nvGrpSpPr>
            <p:cNvPr id="160" name="Google Shape;160;p8"/>
            <p:cNvGrpSpPr/>
            <p:nvPr/>
          </p:nvGrpSpPr>
          <p:grpSpPr>
            <a:xfrm>
              <a:off x="8449813" y="735963"/>
              <a:ext cx="694175" cy="1498200"/>
              <a:chOff x="8449813" y="735963"/>
              <a:chExt cx="694175" cy="1498200"/>
            </a:xfrm>
          </p:grpSpPr>
          <p:sp>
            <p:nvSpPr>
              <p:cNvPr id="161" name="Google Shape;161;p8"/>
              <p:cNvSpPr/>
              <p:nvPr/>
            </p:nvSpPr>
            <p:spPr>
              <a:xfrm>
                <a:off x="8449813" y="735963"/>
                <a:ext cx="694175" cy="694200"/>
              </a:xfrm>
              <a:custGeom>
                <a:avLst/>
                <a:gdLst/>
                <a:ahLst/>
                <a:cxnLst/>
                <a:rect l="l" t="t" r="r" b="b"/>
                <a:pathLst>
                  <a:path w="27767" h="27768" extrusionOk="0">
                    <a:moveTo>
                      <a:pt x="27767" y="1"/>
                    </a:moveTo>
                    <a:lnTo>
                      <a:pt x="0" y="27768"/>
                    </a:lnTo>
                    <a:lnTo>
                      <a:pt x="27767" y="27768"/>
                    </a:lnTo>
                    <a:lnTo>
                      <a:pt x="27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8449813" y="1539963"/>
                <a:ext cx="694175" cy="694200"/>
              </a:xfrm>
              <a:custGeom>
                <a:avLst/>
                <a:gdLst/>
                <a:ahLst/>
                <a:cxnLst/>
                <a:rect l="l" t="t" r="r" b="b"/>
                <a:pathLst>
                  <a:path w="27767" h="27768" extrusionOk="0">
                    <a:moveTo>
                      <a:pt x="0" y="0"/>
                    </a:moveTo>
                    <a:lnTo>
                      <a:pt x="27767" y="27767"/>
                    </a:lnTo>
                    <a:lnTo>
                      <a:pt x="277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8796888" y="1544113"/>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8796888" y="1083063"/>
                <a:ext cx="342975" cy="342950"/>
              </a:xfrm>
              <a:custGeom>
                <a:avLst/>
                <a:gdLst/>
                <a:ahLst/>
                <a:cxnLst/>
                <a:rect l="l" t="t" r="r" b="b"/>
                <a:pathLst>
                  <a:path w="13719" h="13718" extrusionOk="0">
                    <a:moveTo>
                      <a:pt x="1" y="0"/>
                    </a:moveTo>
                    <a:lnTo>
                      <a:pt x="1" y="13718"/>
                    </a:lnTo>
                    <a:lnTo>
                      <a:pt x="137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8"/>
            <p:cNvGrpSpPr/>
            <p:nvPr/>
          </p:nvGrpSpPr>
          <p:grpSpPr>
            <a:xfrm>
              <a:off x="8449813" y="2909313"/>
              <a:ext cx="694175" cy="1498200"/>
              <a:chOff x="8449813" y="2909313"/>
              <a:chExt cx="694175" cy="1498200"/>
            </a:xfrm>
          </p:grpSpPr>
          <p:sp>
            <p:nvSpPr>
              <p:cNvPr id="166" name="Google Shape;166;p8"/>
              <p:cNvSpPr/>
              <p:nvPr/>
            </p:nvSpPr>
            <p:spPr>
              <a:xfrm>
                <a:off x="8449813" y="2909313"/>
                <a:ext cx="694175" cy="694200"/>
              </a:xfrm>
              <a:custGeom>
                <a:avLst/>
                <a:gdLst/>
                <a:ahLst/>
                <a:cxnLst/>
                <a:rect l="l" t="t" r="r" b="b"/>
                <a:pathLst>
                  <a:path w="27767" h="27768" extrusionOk="0">
                    <a:moveTo>
                      <a:pt x="27767" y="1"/>
                    </a:moveTo>
                    <a:lnTo>
                      <a:pt x="0" y="27768"/>
                    </a:lnTo>
                    <a:lnTo>
                      <a:pt x="27767" y="27768"/>
                    </a:lnTo>
                    <a:lnTo>
                      <a:pt x="27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8449813" y="3713313"/>
                <a:ext cx="694175" cy="694200"/>
              </a:xfrm>
              <a:custGeom>
                <a:avLst/>
                <a:gdLst/>
                <a:ahLst/>
                <a:cxnLst/>
                <a:rect l="l" t="t" r="r" b="b"/>
                <a:pathLst>
                  <a:path w="27767" h="27768" extrusionOk="0">
                    <a:moveTo>
                      <a:pt x="0" y="0"/>
                    </a:moveTo>
                    <a:lnTo>
                      <a:pt x="27767" y="27767"/>
                    </a:lnTo>
                    <a:lnTo>
                      <a:pt x="277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8796888" y="3717463"/>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8796888" y="3256413"/>
                <a:ext cx="342975" cy="342950"/>
              </a:xfrm>
              <a:custGeom>
                <a:avLst/>
                <a:gdLst/>
                <a:ahLst/>
                <a:cxnLst/>
                <a:rect l="l" t="t" r="r" b="b"/>
                <a:pathLst>
                  <a:path w="13719" h="13718" extrusionOk="0">
                    <a:moveTo>
                      <a:pt x="1" y="0"/>
                    </a:moveTo>
                    <a:lnTo>
                      <a:pt x="1" y="13718"/>
                    </a:lnTo>
                    <a:lnTo>
                      <a:pt x="13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8"/>
            <p:cNvGrpSpPr/>
            <p:nvPr/>
          </p:nvGrpSpPr>
          <p:grpSpPr>
            <a:xfrm>
              <a:off x="-12" y="735963"/>
              <a:ext cx="694175" cy="1498200"/>
              <a:chOff x="-12" y="735963"/>
              <a:chExt cx="694175" cy="1498200"/>
            </a:xfrm>
          </p:grpSpPr>
          <p:sp>
            <p:nvSpPr>
              <p:cNvPr id="171" name="Google Shape;171;p8"/>
              <p:cNvSpPr/>
              <p:nvPr/>
            </p:nvSpPr>
            <p:spPr>
              <a:xfrm flipH="1">
                <a:off x="-12" y="735963"/>
                <a:ext cx="694175" cy="694200"/>
              </a:xfrm>
              <a:custGeom>
                <a:avLst/>
                <a:gdLst/>
                <a:ahLst/>
                <a:cxnLst/>
                <a:rect l="l" t="t" r="r" b="b"/>
                <a:pathLst>
                  <a:path w="27767" h="27768" extrusionOk="0">
                    <a:moveTo>
                      <a:pt x="27767" y="1"/>
                    </a:moveTo>
                    <a:lnTo>
                      <a:pt x="0" y="27768"/>
                    </a:lnTo>
                    <a:lnTo>
                      <a:pt x="27767" y="27768"/>
                    </a:lnTo>
                    <a:lnTo>
                      <a:pt x="277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flipH="1">
                <a:off x="-12" y="1539963"/>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flipH="1">
                <a:off x="4113" y="1544113"/>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flipH="1">
                <a:off x="4113" y="1083063"/>
                <a:ext cx="342975" cy="342950"/>
              </a:xfrm>
              <a:custGeom>
                <a:avLst/>
                <a:gdLst/>
                <a:ahLst/>
                <a:cxnLst/>
                <a:rect l="l" t="t" r="r" b="b"/>
                <a:pathLst>
                  <a:path w="13719" h="13718" extrusionOk="0">
                    <a:moveTo>
                      <a:pt x="1" y="0"/>
                    </a:moveTo>
                    <a:lnTo>
                      <a:pt x="1"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5;p8"/>
            <p:cNvGrpSpPr/>
            <p:nvPr/>
          </p:nvGrpSpPr>
          <p:grpSpPr>
            <a:xfrm>
              <a:off x="-12" y="2909313"/>
              <a:ext cx="694175" cy="1498200"/>
              <a:chOff x="-12" y="2909313"/>
              <a:chExt cx="694175" cy="1498200"/>
            </a:xfrm>
          </p:grpSpPr>
          <p:sp>
            <p:nvSpPr>
              <p:cNvPr id="176" name="Google Shape;176;p8"/>
              <p:cNvSpPr/>
              <p:nvPr/>
            </p:nvSpPr>
            <p:spPr>
              <a:xfrm flipH="1">
                <a:off x="-12" y="2909313"/>
                <a:ext cx="694175" cy="694200"/>
              </a:xfrm>
              <a:custGeom>
                <a:avLst/>
                <a:gdLst/>
                <a:ahLst/>
                <a:cxnLst/>
                <a:rect l="l" t="t" r="r" b="b"/>
                <a:pathLst>
                  <a:path w="27767" h="27768" extrusionOk="0">
                    <a:moveTo>
                      <a:pt x="27767" y="1"/>
                    </a:moveTo>
                    <a:lnTo>
                      <a:pt x="0" y="27768"/>
                    </a:lnTo>
                    <a:lnTo>
                      <a:pt x="27767" y="27768"/>
                    </a:lnTo>
                    <a:lnTo>
                      <a:pt x="277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flipH="1">
                <a:off x="-12" y="3713313"/>
                <a:ext cx="694175" cy="694200"/>
              </a:xfrm>
              <a:custGeom>
                <a:avLst/>
                <a:gdLst/>
                <a:ahLst/>
                <a:cxnLst/>
                <a:rect l="l" t="t" r="r" b="b"/>
                <a:pathLst>
                  <a:path w="27767" h="27768" extrusionOk="0">
                    <a:moveTo>
                      <a:pt x="0" y="0"/>
                    </a:moveTo>
                    <a:lnTo>
                      <a:pt x="27767"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flipH="1">
                <a:off x="4113" y="3717463"/>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flipH="1">
                <a:off x="4113" y="3256413"/>
                <a:ext cx="342975" cy="342950"/>
              </a:xfrm>
              <a:custGeom>
                <a:avLst/>
                <a:gdLst/>
                <a:ahLst/>
                <a:cxnLst/>
                <a:rect l="l" t="t" r="r" b="b"/>
                <a:pathLst>
                  <a:path w="13719" h="13718" extrusionOk="0">
                    <a:moveTo>
                      <a:pt x="1" y="0"/>
                    </a:moveTo>
                    <a:lnTo>
                      <a:pt x="1"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0"/>
        <p:cNvGrpSpPr/>
        <p:nvPr/>
      </p:nvGrpSpPr>
      <p:grpSpPr>
        <a:xfrm>
          <a:off x="0" y="0"/>
          <a:ext cx="0" cy="0"/>
          <a:chOff x="0" y="0"/>
          <a:chExt cx="0" cy="0"/>
        </a:xfrm>
      </p:grpSpPr>
      <p:sp>
        <p:nvSpPr>
          <p:cNvPr id="181" name="Google Shape;181;p9"/>
          <p:cNvSpPr txBox="1">
            <a:spLocks noGrp="1"/>
          </p:cNvSpPr>
          <p:nvPr>
            <p:ph type="title"/>
          </p:nvPr>
        </p:nvSpPr>
        <p:spPr>
          <a:xfrm>
            <a:off x="2135550" y="1655488"/>
            <a:ext cx="4872900" cy="116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6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2" name="Google Shape;182;p9"/>
          <p:cNvSpPr txBox="1">
            <a:spLocks noGrp="1"/>
          </p:cNvSpPr>
          <p:nvPr>
            <p:ph type="subTitle" idx="1"/>
          </p:nvPr>
        </p:nvSpPr>
        <p:spPr>
          <a:xfrm>
            <a:off x="2135550" y="2816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3" name="Google Shape;183;p9"/>
          <p:cNvGrpSpPr/>
          <p:nvPr/>
        </p:nvGrpSpPr>
        <p:grpSpPr>
          <a:xfrm>
            <a:off x="12" y="11"/>
            <a:ext cx="9143998" cy="5143483"/>
            <a:chOff x="12" y="11"/>
            <a:chExt cx="9143998" cy="5143483"/>
          </a:xfrm>
        </p:grpSpPr>
        <p:grpSp>
          <p:nvGrpSpPr>
            <p:cNvPr id="184" name="Google Shape;184;p9"/>
            <p:cNvGrpSpPr/>
            <p:nvPr/>
          </p:nvGrpSpPr>
          <p:grpSpPr>
            <a:xfrm rot="10800000" flipH="1">
              <a:off x="8720735" y="3317511"/>
              <a:ext cx="423265" cy="912987"/>
              <a:chOff x="8720713" y="581661"/>
              <a:chExt cx="423265" cy="912987"/>
            </a:xfrm>
          </p:grpSpPr>
          <p:sp>
            <p:nvSpPr>
              <p:cNvPr id="185" name="Google Shape;185;p9"/>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9"/>
            <p:cNvGrpSpPr/>
            <p:nvPr/>
          </p:nvGrpSpPr>
          <p:grpSpPr>
            <a:xfrm rot="10800000">
              <a:off x="8449835" y="4449294"/>
              <a:ext cx="694175" cy="694200"/>
              <a:chOff x="9949035" y="3425194"/>
              <a:chExt cx="694175" cy="694200"/>
            </a:xfrm>
          </p:grpSpPr>
          <p:sp>
            <p:nvSpPr>
              <p:cNvPr id="188" name="Google Shape;188;p9"/>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190;p9"/>
            <p:cNvGrpSpPr/>
            <p:nvPr/>
          </p:nvGrpSpPr>
          <p:grpSpPr>
            <a:xfrm rot="10800000">
              <a:off x="22" y="3317511"/>
              <a:ext cx="423265" cy="912987"/>
              <a:chOff x="8720713" y="581661"/>
              <a:chExt cx="423265" cy="912987"/>
            </a:xfrm>
          </p:grpSpPr>
          <p:sp>
            <p:nvSpPr>
              <p:cNvPr id="191" name="Google Shape;191;p9"/>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9"/>
            <p:cNvGrpSpPr/>
            <p:nvPr/>
          </p:nvGrpSpPr>
          <p:grpSpPr>
            <a:xfrm rot="10800000" flipH="1">
              <a:off x="12" y="4449294"/>
              <a:ext cx="694175" cy="694200"/>
              <a:chOff x="9949035" y="3425194"/>
              <a:chExt cx="694175" cy="694200"/>
            </a:xfrm>
          </p:grpSpPr>
          <p:sp>
            <p:nvSpPr>
              <p:cNvPr id="194" name="Google Shape;194;p9"/>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9"/>
            <p:cNvGrpSpPr/>
            <p:nvPr/>
          </p:nvGrpSpPr>
          <p:grpSpPr>
            <a:xfrm>
              <a:off x="8720735" y="913007"/>
              <a:ext cx="423265" cy="912987"/>
              <a:chOff x="8720713" y="581661"/>
              <a:chExt cx="423265" cy="912987"/>
            </a:xfrm>
          </p:grpSpPr>
          <p:sp>
            <p:nvSpPr>
              <p:cNvPr id="197" name="Google Shape;197;p9"/>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9"/>
            <p:cNvGrpSpPr/>
            <p:nvPr/>
          </p:nvGrpSpPr>
          <p:grpSpPr>
            <a:xfrm flipH="1">
              <a:off x="8449835" y="11"/>
              <a:ext cx="694175" cy="694200"/>
              <a:chOff x="9949035" y="3425194"/>
              <a:chExt cx="694175" cy="694200"/>
            </a:xfrm>
          </p:grpSpPr>
          <p:sp>
            <p:nvSpPr>
              <p:cNvPr id="200" name="Google Shape;200;p9"/>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9"/>
            <p:cNvGrpSpPr/>
            <p:nvPr/>
          </p:nvGrpSpPr>
          <p:grpSpPr>
            <a:xfrm flipH="1">
              <a:off x="22" y="913007"/>
              <a:ext cx="423265" cy="912987"/>
              <a:chOff x="8720713" y="581661"/>
              <a:chExt cx="423265" cy="912987"/>
            </a:xfrm>
          </p:grpSpPr>
          <p:sp>
            <p:nvSpPr>
              <p:cNvPr id="203" name="Google Shape;203;p9"/>
              <p:cNvSpPr/>
              <p:nvPr/>
            </p:nvSpPr>
            <p:spPr>
              <a:xfrm flipH="1">
                <a:off x="8720713" y="1071383"/>
                <a:ext cx="423265" cy="423265"/>
              </a:xfrm>
              <a:custGeom>
                <a:avLst/>
                <a:gdLst/>
                <a:ahLst/>
                <a:cxnLst/>
                <a:rect l="l" t="t" r="r" b="b"/>
                <a:pathLst>
                  <a:path w="13719" h="13719" extrusionOk="0">
                    <a:moveTo>
                      <a:pt x="0" y="0"/>
                    </a:moveTo>
                    <a:lnTo>
                      <a:pt x="0" y="13718"/>
                    </a:lnTo>
                    <a:lnTo>
                      <a:pt x="137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9"/>
              <p:cNvSpPr/>
              <p:nvPr/>
            </p:nvSpPr>
            <p:spPr>
              <a:xfrm flipH="1">
                <a:off x="8720713" y="581661"/>
                <a:ext cx="423265" cy="424530"/>
              </a:xfrm>
              <a:custGeom>
                <a:avLst/>
                <a:gdLst/>
                <a:ahLst/>
                <a:cxnLst/>
                <a:rect l="l" t="t" r="r" b="b"/>
                <a:pathLst>
                  <a:path w="13719" h="13760" extrusionOk="0">
                    <a:moveTo>
                      <a:pt x="0" y="1"/>
                    </a:moveTo>
                    <a:lnTo>
                      <a:pt x="0" y="13760"/>
                    </a:lnTo>
                    <a:lnTo>
                      <a:pt x="13718" y="1376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9"/>
            <p:cNvGrpSpPr/>
            <p:nvPr/>
          </p:nvGrpSpPr>
          <p:grpSpPr>
            <a:xfrm>
              <a:off x="12" y="11"/>
              <a:ext cx="694175" cy="694200"/>
              <a:chOff x="9949035" y="3425194"/>
              <a:chExt cx="694175" cy="694200"/>
            </a:xfrm>
          </p:grpSpPr>
          <p:sp>
            <p:nvSpPr>
              <p:cNvPr id="206" name="Google Shape;206;p9"/>
              <p:cNvSpPr/>
              <p:nvPr/>
            </p:nvSpPr>
            <p:spPr>
              <a:xfrm rot="-5400000">
                <a:off x="9949022" y="3425206"/>
                <a:ext cx="694200" cy="694175"/>
              </a:xfrm>
              <a:custGeom>
                <a:avLst/>
                <a:gdLst/>
                <a:ahLst/>
                <a:cxnLst/>
                <a:rect l="l" t="t" r="r" b="b"/>
                <a:pathLst>
                  <a:path w="27768" h="27767" extrusionOk="0">
                    <a:moveTo>
                      <a:pt x="1" y="0"/>
                    </a:moveTo>
                    <a:lnTo>
                      <a:pt x="27768" y="27767"/>
                    </a:lnTo>
                    <a:lnTo>
                      <a:pt x="27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rot="-5400000">
                <a:off x="9953172" y="3429331"/>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8"/>
        <p:cNvGrpSpPr/>
        <p:nvPr/>
      </p:nvGrpSpPr>
      <p:grpSpPr>
        <a:xfrm>
          <a:off x="0" y="0"/>
          <a:ext cx="0" cy="0"/>
          <a:chOff x="0" y="0"/>
          <a:chExt cx="0" cy="0"/>
        </a:xfrm>
      </p:grpSpPr>
      <p:sp>
        <p:nvSpPr>
          <p:cNvPr id="209" name="Google Shape;209;p10"/>
          <p:cNvSpPr>
            <a:spLocks noGrp="1"/>
          </p:cNvSpPr>
          <p:nvPr>
            <p:ph type="pic" idx="2"/>
          </p:nvPr>
        </p:nvSpPr>
        <p:spPr>
          <a:xfrm>
            <a:off x="-25" y="-13725"/>
            <a:ext cx="9144000" cy="5157300"/>
          </a:xfrm>
          <a:prstGeom prst="rect">
            <a:avLst/>
          </a:prstGeom>
          <a:noFill/>
          <a:ln>
            <a:noFill/>
          </a:ln>
        </p:spPr>
      </p:sp>
      <p:sp>
        <p:nvSpPr>
          <p:cNvPr id="210" name="Google Shape;210;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1pPr>
            <a:lvl2pPr lvl="1" algn="ctr"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2pPr>
            <a:lvl3pPr lvl="2" algn="ctr"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3pPr>
            <a:lvl4pPr lvl="3" algn="ctr"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4pPr>
            <a:lvl5pPr lvl="4" algn="ctr"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5pPr>
            <a:lvl6pPr lvl="5" algn="ctr"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6pPr>
            <a:lvl7pPr lvl="6" algn="ctr"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7pPr>
            <a:lvl8pPr lvl="7" algn="ctr"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8pPr>
            <a:lvl9pPr lvl="8" algn="ctr"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panose="02000503000000020004"/>
              <a:buChar char="●"/>
              <a:defRPr>
                <a:solidFill>
                  <a:schemeClr val="dk1"/>
                </a:solidFill>
                <a:latin typeface="Inter" panose="02000503000000020004"/>
                <a:ea typeface="Inter" panose="02000503000000020004"/>
                <a:cs typeface="Inter" panose="02000503000000020004"/>
                <a:sym typeface="Inter" panose="02000503000000020004"/>
              </a:defRPr>
            </a:lvl1pPr>
            <a:lvl2pPr marL="914400" lvl="1" indent="-317500">
              <a:lnSpc>
                <a:spcPct val="115000"/>
              </a:lnSpc>
              <a:spcBef>
                <a:spcPts val="0"/>
              </a:spcBef>
              <a:spcAft>
                <a:spcPts val="0"/>
              </a:spcAft>
              <a:buClr>
                <a:schemeClr val="dk1"/>
              </a:buClr>
              <a:buSzPts val="1400"/>
              <a:buFont typeface="Inter" panose="02000503000000020004"/>
              <a:buChar char="○"/>
              <a:defRPr>
                <a:solidFill>
                  <a:schemeClr val="dk1"/>
                </a:solidFill>
                <a:latin typeface="Inter" panose="02000503000000020004"/>
                <a:ea typeface="Inter" panose="02000503000000020004"/>
                <a:cs typeface="Inter" panose="02000503000000020004"/>
                <a:sym typeface="Inter" panose="02000503000000020004"/>
              </a:defRPr>
            </a:lvl2pPr>
            <a:lvl3pPr marL="1371600" lvl="2" indent="-317500">
              <a:lnSpc>
                <a:spcPct val="115000"/>
              </a:lnSpc>
              <a:spcBef>
                <a:spcPts val="0"/>
              </a:spcBef>
              <a:spcAft>
                <a:spcPts val="0"/>
              </a:spcAft>
              <a:buClr>
                <a:schemeClr val="dk1"/>
              </a:buClr>
              <a:buSzPts val="1400"/>
              <a:buFont typeface="Inter" panose="02000503000000020004"/>
              <a:buChar char="■"/>
              <a:defRPr>
                <a:solidFill>
                  <a:schemeClr val="dk1"/>
                </a:solidFill>
                <a:latin typeface="Inter" panose="02000503000000020004"/>
                <a:ea typeface="Inter" panose="02000503000000020004"/>
                <a:cs typeface="Inter" panose="02000503000000020004"/>
                <a:sym typeface="Inter" panose="02000503000000020004"/>
              </a:defRPr>
            </a:lvl3pPr>
            <a:lvl4pPr marL="1828800" lvl="3" indent="-317500">
              <a:lnSpc>
                <a:spcPct val="115000"/>
              </a:lnSpc>
              <a:spcBef>
                <a:spcPts val="0"/>
              </a:spcBef>
              <a:spcAft>
                <a:spcPts val="0"/>
              </a:spcAft>
              <a:buClr>
                <a:schemeClr val="dk1"/>
              </a:buClr>
              <a:buSzPts val="1400"/>
              <a:buFont typeface="Inter" panose="02000503000000020004"/>
              <a:buChar char="●"/>
              <a:defRPr>
                <a:solidFill>
                  <a:schemeClr val="dk1"/>
                </a:solidFill>
                <a:latin typeface="Inter" panose="02000503000000020004"/>
                <a:ea typeface="Inter" panose="02000503000000020004"/>
                <a:cs typeface="Inter" panose="02000503000000020004"/>
                <a:sym typeface="Inter" panose="02000503000000020004"/>
              </a:defRPr>
            </a:lvl4pPr>
            <a:lvl5pPr marL="2286000" lvl="4" indent="-317500">
              <a:lnSpc>
                <a:spcPct val="115000"/>
              </a:lnSpc>
              <a:spcBef>
                <a:spcPts val="0"/>
              </a:spcBef>
              <a:spcAft>
                <a:spcPts val="0"/>
              </a:spcAft>
              <a:buClr>
                <a:schemeClr val="dk1"/>
              </a:buClr>
              <a:buSzPts val="1400"/>
              <a:buFont typeface="Inter" panose="02000503000000020004"/>
              <a:buChar char="○"/>
              <a:defRPr>
                <a:solidFill>
                  <a:schemeClr val="dk1"/>
                </a:solidFill>
                <a:latin typeface="Inter" panose="02000503000000020004"/>
                <a:ea typeface="Inter" panose="02000503000000020004"/>
                <a:cs typeface="Inter" panose="02000503000000020004"/>
                <a:sym typeface="Inter" panose="02000503000000020004"/>
              </a:defRPr>
            </a:lvl5pPr>
            <a:lvl6pPr marL="2743200" lvl="5" indent="-317500">
              <a:lnSpc>
                <a:spcPct val="115000"/>
              </a:lnSpc>
              <a:spcBef>
                <a:spcPts val="0"/>
              </a:spcBef>
              <a:spcAft>
                <a:spcPts val="0"/>
              </a:spcAft>
              <a:buClr>
                <a:schemeClr val="dk1"/>
              </a:buClr>
              <a:buSzPts val="1400"/>
              <a:buFont typeface="Inter" panose="02000503000000020004"/>
              <a:buChar char="■"/>
              <a:defRPr>
                <a:solidFill>
                  <a:schemeClr val="dk1"/>
                </a:solidFill>
                <a:latin typeface="Inter" panose="02000503000000020004"/>
                <a:ea typeface="Inter" panose="02000503000000020004"/>
                <a:cs typeface="Inter" panose="02000503000000020004"/>
                <a:sym typeface="Inter" panose="02000503000000020004"/>
              </a:defRPr>
            </a:lvl6pPr>
            <a:lvl7pPr marL="3200400" lvl="6" indent="-317500">
              <a:lnSpc>
                <a:spcPct val="115000"/>
              </a:lnSpc>
              <a:spcBef>
                <a:spcPts val="0"/>
              </a:spcBef>
              <a:spcAft>
                <a:spcPts val="0"/>
              </a:spcAft>
              <a:buClr>
                <a:schemeClr val="dk1"/>
              </a:buClr>
              <a:buSzPts val="1400"/>
              <a:buFont typeface="Inter" panose="02000503000000020004"/>
              <a:buChar char="●"/>
              <a:defRPr>
                <a:solidFill>
                  <a:schemeClr val="dk1"/>
                </a:solidFill>
                <a:latin typeface="Inter" panose="02000503000000020004"/>
                <a:ea typeface="Inter" panose="02000503000000020004"/>
                <a:cs typeface="Inter" panose="02000503000000020004"/>
                <a:sym typeface="Inter" panose="02000503000000020004"/>
              </a:defRPr>
            </a:lvl7pPr>
            <a:lvl8pPr marL="3657600" lvl="7" indent="-317500">
              <a:lnSpc>
                <a:spcPct val="115000"/>
              </a:lnSpc>
              <a:spcBef>
                <a:spcPts val="0"/>
              </a:spcBef>
              <a:spcAft>
                <a:spcPts val="0"/>
              </a:spcAft>
              <a:buClr>
                <a:schemeClr val="dk1"/>
              </a:buClr>
              <a:buSzPts val="1400"/>
              <a:buFont typeface="Inter" panose="02000503000000020004"/>
              <a:buChar char="○"/>
              <a:defRPr>
                <a:solidFill>
                  <a:schemeClr val="dk1"/>
                </a:solidFill>
                <a:latin typeface="Inter" panose="02000503000000020004"/>
                <a:ea typeface="Inter" panose="02000503000000020004"/>
                <a:cs typeface="Inter" panose="02000503000000020004"/>
                <a:sym typeface="Inter" panose="02000503000000020004"/>
              </a:defRPr>
            </a:lvl8pPr>
            <a:lvl9pPr marL="4114800" lvl="8" indent="-317500">
              <a:lnSpc>
                <a:spcPct val="115000"/>
              </a:lnSpc>
              <a:spcBef>
                <a:spcPts val="0"/>
              </a:spcBef>
              <a:spcAft>
                <a:spcPts val="0"/>
              </a:spcAft>
              <a:buClr>
                <a:schemeClr val="dk1"/>
              </a:buClr>
              <a:buSzPts val="1400"/>
              <a:buFont typeface="Inter" panose="02000503000000020004"/>
              <a:buChar char="■"/>
              <a:defRPr>
                <a:solidFill>
                  <a:schemeClr val="dk1"/>
                </a:solidFill>
                <a:latin typeface="Inter" panose="02000503000000020004"/>
                <a:ea typeface="Inter" panose="02000503000000020004"/>
                <a:cs typeface="Inter" panose="02000503000000020004"/>
                <a:sym typeface="Inter" panose="02000503000000020004"/>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p37"/>
          <p:cNvSpPr txBox="1">
            <a:spLocks noGrp="1"/>
          </p:cNvSpPr>
          <p:nvPr>
            <p:ph type="ctrTitle"/>
          </p:nvPr>
        </p:nvSpPr>
        <p:spPr>
          <a:xfrm>
            <a:off x="724375" y="1089808"/>
            <a:ext cx="4697100" cy="217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sz="3700" b="0"/>
              <a:t>LESSON 1: Introduction</a:t>
            </a:r>
          </a:p>
        </p:txBody>
      </p:sp>
      <p:grpSp>
        <p:nvGrpSpPr>
          <p:cNvPr id="924" name="Google Shape;924;p37"/>
          <p:cNvGrpSpPr/>
          <p:nvPr/>
        </p:nvGrpSpPr>
        <p:grpSpPr>
          <a:xfrm>
            <a:off x="4163585" y="-210137"/>
            <a:ext cx="4830015" cy="5613288"/>
            <a:chOff x="4163585" y="-210137"/>
            <a:chExt cx="4830015" cy="5613288"/>
          </a:xfrm>
        </p:grpSpPr>
        <p:grpSp>
          <p:nvGrpSpPr>
            <p:cNvPr id="925" name="Google Shape;925;p37"/>
            <p:cNvGrpSpPr/>
            <p:nvPr/>
          </p:nvGrpSpPr>
          <p:grpSpPr>
            <a:xfrm flipH="1">
              <a:off x="7080975" y="2115256"/>
              <a:ext cx="911691" cy="912987"/>
              <a:chOff x="2751838" y="727063"/>
              <a:chExt cx="738750" cy="739800"/>
            </a:xfrm>
          </p:grpSpPr>
          <p:sp>
            <p:nvSpPr>
              <p:cNvPr id="926" name="Google Shape;926;p37"/>
              <p:cNvSpPr/>
              <p:nvPr/>
            </p:nvSpPr>
            <p:spPr>
              <a:xfrm>
                <a:off x="2751838" y="1123888"/>
                <a:ext cx="344000" cy="342975"/>
              </a:xfrm>
              <a:custGeom>
                <a:avLst/>
                <a:gdLst/>
                <a:ahLst/>
                <a:cxnLst/>
                <a:rect l="l" t="t" r="r" b="b"/>
                <a:pathLst>
                  <a:path w="13760" h="13719" extrusionOk="0">
                    <a:moveTo>
                      <a:pt x="0" y="0"/>
                    </a:moveTo>
                    <a:lnTo>
                      <a:pt x="13759" y="13718"/>
                    </a:lnTo>
                    <a:lnTo>
                      <a:pt x="137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3147613" y="1123888"/>
                <a:ext cx="342975" cy="342975"/>
              </a:xfrm>
              <a:custGeom>
                <a:avLst/>
                <a:gdLst/>
                <a:ahLst/>
                <a:cxnLst/>
                <a:rect l="l" t="t" r="r" b="b"/>
                <a:pathLst>
                  <a:path w="13719" h="13719" extrusionOk="0">
                    <a:moveTo>
                      <a:pt x="0" y="0"/>
                    </a:moveTo>
                    <a:lnTo>
                      <a:pt x="0" y="13718"/>
                    </a:lnTo>
                    <a:lnTo>
                      <a:pt x="137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2751838" y="727063"/>
                <a:ext cx="344000" cy="344000"/>
              </a:xfrm>
              <a:custGeom>
                <a:avLst/>
                <a:gdLst/>
                <a:ahLst/>
                <a:cxnLst/>
                <a:rect l="l" t="t" r="r" b="b"/>
                <a:pathLst>
                  <a:path w="13760" h="13760" extrusionOk="0">
                    <a:moveTo>
                      <a:pt x="13759" y="1"/>
                    </a:moveTo>
                    <a:lnTo>
                      <a:pt x="0" y="13760"/>
                    </a:lnTo>
                    <a:lnTo>
                      <a:pt x="13759" y="13760"/>
                    </a:lnTo>
                    <a:lnTo>
                      <a:pt x="137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3147613" y="727063"/>
                <a:ext cx="342975" cy="344000"/>
              </a:xfrm>
              <a:custGeom>
                <a:avLst/>
                <a:gdLst/>
                <a:ahLst/>
                <a:cxnLst/>
                <a:rect l="l" t="t" r="r" b="b"/>
                <a:pathLst>
                  <a:path w="13719" h="13760" extrusionOk="0">
                    <a:moveTo>
                      <a:pt x="0" y="1"/>
                    </a:moveTo>
                    <a:lnTo>
                      <a:pt x="0" y="13760"/>
                    </a:lnTo>
                    <a:lnTo>
                      <a:pt x="13718" y="1376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37"/>
            <p:cNvGrpSpPr/>
            <p:nvPr/>
          </p:nvGrpSpPr>
          <p:grpSpPr>
            <a:xfrm rot="5400000" flipH="1">
              <a:off x="6370163" y="3854400"/>
              <a:ext cx="1499225" cy="1499200"/>
              <a:chOff x="6581450" y="2637538"/>
              <a:chExt cx="1499225" cy="1499200"/>
            </a:xfrm>
          </p:grpSpPr>
          <p:sp>
            <p:nvSpPr>
              <p:cNvPr id="931" name="Google Shape;931;p37"/>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37"/>
            <p:cNvGrpSpPr/>
            <p:nvPr/>
          </p:nvGrpSpPr>
          <p:grpSpPr>
            <a:xfrm>
              <a:off x="7494375" y="735963"/>
              <a:ext cx="1499225" cy="1498200"/>
              <a:chOff x="1416625" y="2290438"/>
              <a:chExt cx="1499225" cy="1498200"/>
            </a:xfrm>
          </p:grpSpPr>
          <p:sp>
            <p:nvSpPr>
              <p:cNvPr id="939" name="Google Shape;939;p37"/>
              <p:cNvSpPr/>
              <p:nvPr/>
            </p:nvSpPr>
            <p:spPr>
              <a:xfrm>
                <a:off x="2221650" y="3094438"/>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1416625" y="2290438"/>
                <a:ext cx="694175" cy="694200"/>
              </a:xfrm>
              <a:custGeom>
                <a:avLst/>
                <a:gdLst/>
                <a:ahLst/>
                <a:cxnLst/>
                <a:rect l="l" t="t" r="r" b="b"/>
                <a:pathLst>
                  <a:path w="27767" h="27768" extrusionOk="0">
                    <a:moveTo>
                      <a:pt x="27767" y="1"/>
                    </a:moveTo>
                    <a:lnTo>
                      <a:pt x="0" y="27768"/>
                    </a:lnTo>
                    <a:lnTo>
                      <a:pt x="27767" y="27768"/>
                    </a:lnTo>
                    <a:lnTo>
                      <a:pt x="277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416625" y="3094438"/>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2221650" y="2290438"/>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2224750" y="2637538"/>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2224750" y="3098588"/>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1763700" y="3098588"/>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1763700" y="2637538"/>
                <a:ext cx="342975" cy="342950"/>
              </a:xfrm>
              <a:custGeom>
                <a:avLst/>
                <a:gdLst/>
                <a:ahLst/>
                <a:cxnLst/>
                <a:rect l="l" t="t" r="r" b="b"/>
                <a:pathLst>
                  <a:path w="13719" h="13718" extrusionOk="0">
                    <a:moveTo>
                      <a:pt x="1" y="0"/>
                    </a:moveTo>
                    <a:lnTo>
                      <a:pt x="1"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1987500" y="2861313"/>
                <a:ext cx="357475" cy="356450"/>
              </a:xfrm>
              <a:custGeom>
                <a:avLst/>
                <a:gdLst/>
                <a:ahLst/>
                <a:cxnLst/>
                <a:rect l="l" t="t" r="r" b="b"/>
                <a:pathLst>
                  <a:path w="14299" h="14258" extrusionOk="0">
                    <a:moveTo>
                      <a:pt x="7128" y="1"/>
                    </a:moveTo>
                    <a:lnTo>
                      <a:pt x="0" y="7129"/>
                    </a:lnTo>
                    <a:lnTo>
                      <a:pt x="7128" y="14257"/>
                    </a:lnTo>
                    <a:lnTo>
                      <a:pt x="14298" y="7129"/>
                    </a:lnTo>
                    <a:lnTo>
                      <a:pt x="7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37"/>
            <p:cNvGrpSpPr/>
            <p:nvPr/>
          </p:nvGrpSpPr>
          <p:grpSpPr>
            <a:xfrm>
              <a:off x="7494375" y="2909313"/>
              <a:ext cx="1499225" cy="1498200"/>
              <a:chOff x="1416625" y="2290438"/>
              <a:chExt cx="1499225" cy="1498200"/>
            </a:xfrm>
          </p:grpSpPr>
          <p:sp>
            <p:nvSpPr>
              <p:cNvPr id="949" name="Google Shape;949;p37"/>
              <p:cNvSpPr/>
              <p:nvPr/>
            </p:nvSpPr>
            <p:spPr>
              <a:xfrm>
                <a:off x="2221650" y="3094438"/>
                <a:ext cx="694200" cy="694200"/>
              </a:xfrm>
              <a:custGeom>
                <a:avLst/>
                <a:gdLst/>
                <a:ahLst/>
                <a:cxnLst/>
                <a:rect l="l" t="t" r="r" b="b"/>
                <a:pathLst>
                  <a:path w="27768" h="27768" extrusionOk="0">
                    <a:moveTo>
                      <a:pt x="0" y="0"/>
                    </a:moveTo>
                    <a:lnTo>
                      <a:pt x="0" y="27767"/>
                    </a:lnTo>
                    <a:lnTo>
                      <a:pt x="277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1416625" y="2290438"/>
                <a:ext cx="694175" cy="694200"/>
              </a:xfrm>
              <a:custGeom>
                <a:avLst/>
                <a:gdLst/>
                <a:ahLst/>
                <a:cxnLst/>
                <a:rect l="l" t="t" r="r" b="b"/>
                <a:pathLst>
                  <a:path w="27767" h="27768" extrusionOk="0">
                    <a:moveTo>
                      <a:pt x="27767" y="1"/>
                    </a:moveTo>
                    <a:lnTo>
                      <a:pt x="0" y="27768"/>
                    </a:lnTo>
                    <a:lnTo>
                      <a:pt x="27767" y="27768"/>
                    </a:lnTo>
                    <a:lnTo>
                      <a:pt x="277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1416625" y="3094438"/>
                <a:ext cx="694175" cy="694200"/>
              </a:xfrm>
              <a:custGeom>
                <a:avLst/>
                <a:gdLst/>
                <a:ahLst/>
                <a:cxnLst/>
                <a:rect l="l" t="t" r="r" b="b"/>
                <a:pathLst>
                  <a:path w="27767" h="27768" extrusionOk="0">
                    <a:moveTo>
                      <a:pt x="0" y="0"/>
                    </a:moveTo>
                    <a:lnTo>
                      <a:pt x="27767" y="27767"/>
                    </a:lnTo>
                    <a:lnTo>
                      <a:pt x="27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2221650" y="2290438"/>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2224750" y="2637538"/>
                <a:ext cx="344000" cy="342950"/>
              </a:xfrm>
              <a:custGeom>
                <a:avLst/>
                <a:gdLst/>
                <a:ahLst/>
                <a:cxnLst/>
                <a:rect l="l" t="t" r="r" b="b"/>
                <a:pathLst>
                  <a:path w="13760" h="13718" extrusionOk="0">
                    <a:moveTo>
                      <a:pt x="1" y="0"/>
                    </a:moveTo>
                    <a:lnTo>
                      <a:pt x="13760" y="13718"/>
                    </a:lnTo>
                    <a:lnTo>
                      <a:pt x="137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2224750" y="3098588"/>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1763700" y="3098588"/>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1763700" y="2637538"/>
                <a:ext cx="342975" cy="342950"/>
              </a:xfrm>
              <a:custGeom>
                <a:avLst/>
                <a:gdLst/>
                <a:ahLst/>
                <a:cxnLst/>
                <a:rect l="l" t="t" r="r" b="b"/>
                <a:pathLst>
                  <a:path w="13719" h="13718" extrusionOk="0">
                    <a:moveTo>
                      <a:pt x="1" y="0"/>
                    </a:moveTo>
                    <a:lnTo>
                      <a:pt x="1"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1987500" y="2861313"/>
                <a:ext cx="357475" cy="356450"/>
              </a:xfrm>
              <a:custGeom>
                <a:avLst/>
                <a:gdLst/>
                <a:ahLst/>
                <a:cxnLst/>
                <a:rect l="l" t="t" r="r" b="b"/>
                <a:pathLst>
                  <a:path w="14299" h="14258" extrusionOk="0">
                    <a:moveTo>
                      <a:pt x="7128" y="1"/>
                    </a:moveTo>
                    <a:lnTo>
                      <a:pt x="0" y="7129"/>
                    </a:lnTo>
                    <a:lnTo>
                      <a:pt x="7128" y="14257"/>
                    </a:lnTo>
                    <a:lnTo>
                      <a:pt x="14298" y="7129"/>
                    </a:lnTo>
                    <a:lnTo>
                      <a:pt x="71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37"/>
            <p:cNvGrpSpPr/>
            <p:nvPr/>
          </p:nvGrpSpPr>
          <p:grpSpPr>
            <a:xfrm rot="5400000">
              <a:off x="6370163" y="-210125"/>
              <a:ext cx="1499225" cy="1499200"/>
              <a:chOff x="6581450" y="2637538"/>
              <a:chExt cx="1499225" cy="1499200"/>
            </a:xfrm>
          </p:grpSpPr>
          <p:sp>
            <p:nvSpPr>
              <p:cNvPr id="959" name="Google Shape;959;p37"/>
              <p:cNvSpPr/>
              <p:nvPr/>
            </p:nvSpPr>
            <p:spPr>
              <a:xfrm>
                <a:off x="7386475" y="2637538"/>
                <a:ext cx="694200" cy="694175"/>
              </a:xfrm>
              <a:custGeom>
                <a:avLst/>
                <a:gdLst/>
                <a:ahLst/>
                <a:cxnLst/>
                <a:rect l="l" t="t" r="r" b="b"/>
                <a:pathLst>
                  <a:path w="27768" h="27767" extrusionOk="0">
                    <a:moveTo>
                      <a:pt x="1" y="0"/>
                    </a:moveTo>
                    <a:lnTo>
                      <a:pt x="1" y="27767"/>
                    </a:lnTo>
                    <a:lnTo>
                      <a:pt x="27768" y="2776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6581450" y="3442563"/>
                <a:ext cx="694200" cy="694175"/>
              </a:xfrm>
              <a:custGeom>
                <a:avLst/>
                <a:gdLst/>
                <a:ahLst/>
                <a:cxnLst/>
                <a:rect l="l" t="t" r="r" b="b"/>
                <a:pathLst>
                  <a:path w="27768" h="27767" extrusionOk="0">
                    <a:moveTo>
                      <a:pt x="1" y="0"/>
                    </a:moveTo>
                    <a:lnTo>
                      <a:pt x="27768" y="27767"/>
                    </a:lnTo>
                    <a:lnTo>
                      <a:pt x="277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6928550" y="3446688"/>
                <a:ext cx="342950" cy="342975"/>
              </a:xfrm>
              <a:custGeom>
                <a:avLst/>
                <a:gdLst/>
                <a:ahLst/>
                <a:cxnLst/>
                <a:rect l="l" t="t" r="r" b="b"/>
                <a:pathLst>
                  <a:path w="13718" h="13719" extrusionOk="0">
                    <a:moveTo>
                      <a:pt x="0" y="1"/>
                    </a:moveTo>
                    <a:lnTo>
                      <a:pt x="0" y="13719"/>
                    </a:lnTo>
                    <a:lnTo>
                      <a:pt x="13718" y="1371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7390625" y="3446688"/>
                <a:ext cx="342975" cy="342975"/>
              </a:xfrm>
              <a:custGeom>
                <a:avLst/>
                <a:gdLst/>
                <a:ahLst/>
                <a:cxnLst/>
                <a:rect l="l" t="t" r="r" b="b"/>
                <a:pathLst>
                  <a:path w="13719" h="13719" extrusionOk="0">
                    <a:moveTo>
                      <a:pt x="13718" y="1"/>
                    </a:moveTo>
                    <a:lnTo>
                      <a:pt x="1" y="13719"/>
                    </a:lnTo>
                    <a:lnTo>
                      <a:pt x="13718" y="13719"/>
                    </a:lnTo>
                    <a:lnTo>
                      <a:pt x="137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7390625" y="2984613"/>
                <a:ext cx="342975" cy="344000"/>
              </a:xfrm>
              <a:custGeom>
                <a:avLst/>
                <a:gdLst/>
                <a:ahLst/>
                <a:cxnLst/>
                <a:rect l="l" t="t" r="r" b="b"/>
                <a:pathLst>
                  <a:path w="13719" h="13760" extrusionOk="0">
                    <a:moveTo>
                      <a:pt x="1" y="0"/>
                    </a:moveTo>
                    <a:lnTo>
                      <a:pt x="13718" y="13759"/>
                    </a:lnTo>
                    <a:lnTo>
                      <a:pt x="137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6928550" y="2984613"/>
                <a:ext cx="342950" cy="344000"/>
              </a:xfrm>
              <a:custGeom>
                <a:avLst/>
                <a:gdLst/>
                <a:ahLst/>
                <a:cxnLst/>
                <a:rect l="l" t="t" r="r" b="b"/>
                <a:pathLst>
                  <a:path w="13718" h="13760" extrusionOk="0">
                    <a:moveTo>
                      <a:pt x="0" y="0"/>
                    </a:moveTo>
                    <a:lnTo>
                      <a:pt x="0" y="13759"/>
                    </a:lnTo>
                    <a:lnTo>
                      <a:pt x="13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7152325" y="3209438"/>
                <a:ext cx="357475" cy="356425"/>
              </a:xfrm>
              <a:custGeom>
                <a:avLst/>
                <a:gdLst/>
                <a:ahLst/>
                <a:cxnLst/>
                <a:rect l="l" t="t" r="r" b="b"/>
                <a:pathLst>
                  <a:path w="14299" h="14257" extrusionOk="0">
                    <a:moveTo>
                      <a:pt x="7170" y="0"/>
                    </a:moveTo>
                    <a:lnTo>
                      <a:pt x="1" y="7129"/>
                    </a:lnTo>
                    <a:lnTo>
                      <a:pt x="7170" y="14257"/>
                    </a:lnTo>
                    <a:lnTo>
                      <a:pt x="14299" y="7129"/>
                    </a:lnTo>
                    <a:lnTo>
                      <a:pt x="71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7"/>
            <p:cNvGrpSpPr/>
            <p:nvPr/>
          </p:nvGrpSpPr>
          <p:grpSpPr>
            <a:xfrm rot="-2700246" flipH="1">
              <a:off x="6587407" y="1625361"/>
              <a:ext cx="504327" cy="504327"/>
              <a:chOff x="3490600" y="4349100"/>
              <a:chExt cx="509775" cy="509775"/>
            </a:xfrm>
          </p:grpSpPr>
          <p:sp>
            <p:nvSpPr>
              <p:cNvPr id="967" name="Google Shape;967;p37"/>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37"/>
            <p:cNvGrpSpPr/>
            <p:nvPr/>
          </p:nvGrpSpPr>
          <p:grpSpPr>
            <a:xfrm rot="-2700246" flipH="1">
              <a:off x="6587407" y="3013811"/>
              <a:ext cx="504327" cy="504327"/>
              <a:chOff x="3490600" y="4349100"/>
              <a:chExt cx="509775" cy="509775"/>
            </a:xfrm>
          </p:grpSpPr>
          <p:sp>
            <p:nvSpPr>
              <p:cNvPr id="973" name="Google Shape;973;p37"/>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37"/>
            <p:cNvGrpSpPr/>
            <p:nvPr/>
          </p:nvGrpSpPr>
          <p:grpSpPr>
            <a:xfrm rot="-2699423">
              <a:off x="5786306" y="965922"/>
              <a:ext cx="644620" cy="644584"/>
              <a:chOff x="3490600" y="4349100"/>
              <a:chExt cx="509775" cy="509775"/>
            </a:xfrm>
          </p:grpSpPr>
          <p:sp>
            <p:nvSpPr>
              <p:cNvPr id="979" name="Google Shape;979;p37"/>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7"/>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37"/>
            <p:cNvGrpSpPr/>
            <p:nvPr/>
          </p:nvGrpSpPr>
          <p:grpSpPr>
            <a:xfrm>
              <a:off x="5421581" y="3456607"/>
              <a:ext cx="951558" cy="950908"/>
              <a:chOff x="1416625" y="2290438"/>
              <a:chExt cx="1499225" cy="1498200"/>
            </a:xfrm>
          </p:grpSpPr>
          <p:sp>
            <p:nvSpPr>
              <p:cNvPr id="985" name="Google Shape;985;p37"/>
              <p:cNvSpPr/>
              <p:nvPr/>
            </p:nvSpPr>
            <p:spPr>
              <a:xfrm>
                <a:off x="2221650" y="3094438"/>
                <a:ext cx="694200" cy="694200"/>
              </a:xfrm>
              <a:custGeom>
                <a:avLst/>
                <a:gdLst/>
                <a:ahLst/>
                <a:cxnLst/>
                <a:rect l="l" t="t" r="r" b="b"/>
                <a:pathLst>
                  <a:path w="27768" h="27768" extrusionOk="0">
                    <a:moveTo>
                      <a:pt x="0" y="0"/>
                    </a:moveTo>
                    <a:lnTo>
                      <a:pt x="0" y="27767"/>
                    </a:lnTo>
                    <a:lnTo>
                      <a:pt x="277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1416625" y="2290438"/>
                <a:ext cx="694175" cy="694200"/>
              </a:xfrm>
              <a:custGeom>
                <a:avLst/>
                <a:gdLst/>
                <a:ahLst/>
                <a:cxnLst/>
                <a:rect l="l" t="t" r="r" b="b"/>
                <a:pathLst>
                  <a:path w="27767" h="27768" extrusionOk="0">
                    <a:moveTo>
                      <a:pt x="27767" y="1"/>
                    </a:moveTo>
                    <a:lnTo>
                      <a:pt x="0" y="27768"/>
                    </a:lnTo>
                    <a:lnTo>
                      <a:pt x="27767" y="27768"/>
                    </a:lnTo>
                    <a:lnTo>
                      <a:pt x="277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1416625" y="3094438"/>
                <a:ext cx="694175" cy="694200"/>
              </a:xfrm>
              <a:custGeom>
                <a:avLst/>
                <a:gdLst/>
                <a:ahLst/>
                <a:cxnLst/>
                <a:rect l="l" t="t" r="r" b="b"/>
                <a:pathLst>
                  <a:path w="27767" h="27768" extrusionOk="0">
                    <a:moveTo>
                      <a:pt x="0" y="0"/>
                    </a:moveTo>
                    <a:lnTo>
                      <a:pt x="27767" y="27767"/>
                    </a:lnTo>
                    <a:lnTo>
                      <a:pt x="277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2221650" y="2290438"/>
                <a:ext cx="694200" cy="694200"/>
              </a:xfrm>
              <a:custGeom>
                <a:avLst/>
                <a:gdLst/>
                <a:ahLst/>
                <a:cxnLst/>
                <a:rect l="l" t="t" r="r" b="b"/>
                <a:pathLst>
                  <a:path w="27768" h="27768" extrusionOk="0">
                    <a:moveTo>
                      <a:pt x="0" y="1"/>
                    </a:moveTo>
                    <a:lnTo>
                      <a:pt x="0" y="27768"/>
                    </a:lnTo>
                    <a:lnTo>
                      <a:pt x="27767" y="2776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2224750" y="2637538"/>
                <a:ext cx="344000" cy="342950"/>
              </a:xfrm>
              <a:custGeom>
                <a:avLst/>
                <a:gdLst/>
                <a:ahLst/>
                <a:cxnLst/>
                <a:rect l="l" t="t" r="r" b="b"/>
                <a:pathLst>
                  <a:path w="13760" h="13718" extrusionOk="0">
                    <a:moveTo>
                      <a:pt x="1" y="0"/>
                    </a:moveTo>
                    <a:lnTo>
                      <a:pt x="13760" y="13718"/>
                    </a:lnTo>
                    <a:lnTo>
                      <a:pt x="137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2224750" y="3098588"/>
                <a:ext cx="344000" cy="342950"/>
              </a:xfrm>
              <a:custGeom>
                <a:avLst/>
                <a:gdLst/>
                <a:ahLst/>
                <a:cxnLst/>
                <a:rect l="l" t="t" r="r" b="b"/>
                <a:pathLst>
                  <a:path w="13760" h="13718" extrusionOk="0">
                    <a:moveTo>
                      <a:pt x="13760" y="0"/>
                    </a:moveTo>
                    <a:lnTo>
                      <a:pt x="1" y="13718"/>
                    </a:lnTo>
                    <a:lnTo>
                      <a:pt x="13760" y="13718"/>
                    </a:lnTo>
                    <a:lnTo>
                      <a:pt x="137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1763700" y="3098588"/>
                <a:ext cx="342975" cy="342950"/>
              </a:xfrm>
              <a:custGeom>
                <a:avLst/>
                <a:gdLst/>
                <a:ahLst/>
                <a:cxnLst/>
                <a:rect l="l" t="t" r="r" b="b"/>
                <a:pathLst>
                  <a:path w="13719" h="13718" extrusionOk="0">
                    <a:moveTo>
                      <a:pt x="1" y="0"/>
                    </a:moveTo>
                    <a:lnTo>
                      <a:pt x="1" y="13718"/>
                    </a:lnTo>
                    <a:lnTo>
                      <a:pt x="13718" y="137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1763700" y="2637538"/>
                <a:ext cx="342975" cy="342950"/>
              </a:xfrm>
              <a:custGeom>
                <a:avLst/>
                <a:gdLst/>
                <a:ahLst/>
                <a:cxnLst/>
                <a:rect l="l" t="t" r="r" b="b"/>
                <a:pathLst>
                  <a:path w="13719" h="13718" extrusionOk="0">
                    <a:moveTo>
                      <a:pt x="1" y="0"/>
                    </a:moveTo>
                    <a:lnTo>
                      <a:pt x="1" y="13718"/>
                    </a:lnTo>
                    <a:lnTo>
                      <a:pt x="13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1987500" y="2861313"/>
                <a:ext cx="357475" cy="356450"/>
              </a:xfrm>
              <a:custGeom>
                <a:avLst/>
                <a:gdLst/>
                <a:ahLst/>
                <a:cxnLst/>
                <a:rect l="l" t="t" r="r" b="b"/>
                <a:pathLst>
                  <a:path w="14299" h="14258" extrusionOk="0">
                    <a:moveTo>
                      <a:pt x="7128" y="1"/>
                    </a:moveTo>
                    <a:lnTo>
                      <a:pt x="0" y="7129"/>
                    </a:lnTo>
                    <a:lnTo>
                      <a:pt x="7128" y="14257"/>
                    </a:lnTo>
                    <a:lnTo>
                      <a:pt x="14298" y="7129"/>
                    </a:lnTo>
                    <a:lnTo>
                      <a:pt x="7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37"/>
            <p:cNvGrpSpPr/>
            <p:nvPr/>
          </p:nvGrpSpPr>
          <p:grpSpPr>
            <a:xfrm rot="8100695">
              <a:off x="4311348" y="4542273"/>
              <a:ext cx="713217" cy="713217"/>
              <a:chOff x="3490600" y="4349100"/>
              <a:chExt cx="509775" cy="509775"/>
            </a:xfrm>
          </p:grpSpPr>
          <p:sp>
            <p:nvSpPr>
              <p:cNvPr id="995" name="Google Shape;995;p37"/>
              <p:cNvSpPr/>
              <p:nvPr/>
            </p:nvSpPr>
            <p:spPr>
              <a:xfrm>
                <a:off x="3782775" y="4349100"/>
                <a:ext cx="217600" cy="217600"/>
              </a:xfrm>
              <a:custGeom>
                <a:avLst/>
                <a:gdLst/>
                <a:ahLst/>
                <a:cxnLst/>
                <a:rect l="l" t="t" r="r" b="b"/>
                <a:pathLst>
                  <a:path w="8704" h="8704" extrusionOk="0">
                    <a:moveTo>
                      <a:pt x="1" y="0"/>
                    </a:moveTo>
                    <a:lnTo>
                      <a:pt x="8704" y="8703"/>
                    </a:lnTo>
                    <a:lnTo>
                      <a:pt x="8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3490600" y="4349100"/>
                <a:ext cx="217600" cy="217600"/>
              </a:xfrm>
              <a:custGeom>
                <a:avLst/>
                <a:gdLst/>
                <a:ahLst/>
                <a:cxnLst/>
                <a:rect l="l" t="t" r="r" b="b"/>
                <a:pathLst>
                  <a:path w="8704" h="8704" extrusionOk="0">
                    <a:moveTo>
                      <a:pt x="1" y="0"/>
                    </a:moveTo>
                    <a:lnTo>
                      <a:pt x="1"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3490600" y="4641275"/>
                <a:ext cx="217600" cy="217600"/>
              </a:xfrm>
              <a:custGeom>
                <a:avLst/>
                <a:gdLst/>
                <a:ahLst/>
                <a:cxnLst/>
                <a:rect l="l" t="t" r="r" b="b"/>
                <a:pathLst>
                  <a:path w="8704" h="8704" extrusionOk="0">
                    <a:moveTo>
                      <a:pt x="1" y="0"/>
                    </a:moveTo>
                    <a:lnTo>
                      <a:pt x="1" y="8703"/>
                    </a:lnTo>
                    <a:lnTo>
                      <a:pt x="8704" y="870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3782775" y="4641275"/>
                <a:ext cx="217600" cy="217600"/>
              </a:xfrm>
              <a:custGeom>
                <a:avLst/>
                <a:gdLst/>
                <a:ahLst/>
                <a:cxnLst/>
                <a:rect l="l" t="t" r="r" b="b"/>
                <a:pathLst>
                  <a:path w="8704" h="8704" extrusionOk="0">
                    <a:moveTo>
                      <a:pt x="8704" y="0"/>
                    </a:moveTo>
                    <a:lnTo>
                      <a:pt x="1" y="8703"/>
                    </a:lnTo>
                    <a:lnTo>
                      <a:pt x="8704" y="8703"/>
                    </a:lnTo>
                    <a:lnTo>
                      <a:pt x="87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3632550" y="4491025"/>
                <a:ext cx="225900" cy="225900"/>
              </a:xfrm>
              <a:custGeom>
                <a:avLst/>
                <a:gdLst/>
                <a:ahLst/>
                <a:cxnLst/>
                <a:rect l="l" t="t" r="r" b="b"/>
                <a:pathLst>
                  <a:path w="9036" h="9036" extrusionOk="0">
                    <a:moveTo>
                      <a:pt x="4518" y="1"/>
                    </a:moveTo>
                    <a:lnTo>
                      <a:pt x="1" y="4518"/>
                    </a:lnTo>
                    <a:lnTo>
                      <a:pt x="4518" y="9035"/>
                    </a:lnTo>
                    <a:lnTo>
                      <a:pt x="9035" y="4518"/>
                    </a:lnTo>
                    <a:lnTo>
                      <a:pt x="45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073C84D5-3056-E5E3-9A71-69A2DFDC7F1E}"/>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24762520-ED2C-3D2C-097F-03BD176216AA}"/>
              </a:ext>
            </a:extLst>
          </p:cNvPr>
          <p:cNvSpPr txBox="1">
            <a:spLocks noGrp="1"/>
          </p:cNvSpPr>
          <p:nvPr>
            <p:ph type="title"/>
          </p:nvPr>
        </p:nvSpPr>
        <p:spPr>
          <a:xfrm>
            <a:off x="501445" y="445025"/>
            <a:ext cx="814111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ChatGPT, other gen AIs</a:t>
            </a:r>
          </a:p>
        </p:txBody>
      </p:sp>
      <p:sp>
        <p:nvSpPr>
          <p:cNvPr id="1151" name="Google Shape;1151;p42">
            <a:extLst>
              <a:ext uri="{FF2B5EF4-FFF2-40B4-BE49-F238E27FC236}">
                <a16:creationId xmlns:a16="http://schemas.microsoft.com/office/drawing/2014/main" id="{39FC1CC2-BD4B-6E70-810C-C3DF1A1DC9D5}"/>
              </a:ext>
            </a:extLst>
          </p:cNvPr>
          <p:cNvSpPr txBox="1">
            <a:spLocks noGrp="1"/>
          </p:cNvSpPr>
          <p:nvPr>
            <p:ph type="body" idx="1"/>
          </p:nvPr>
        </p:nvSpPr>
        <p:spPr>
          <a:xfrm>
            <a:off x="719999" y="1215751"/>
            <a:ext cx="4736903" cy="327600"/>
          </a:xfrm>
          <a:prstGeom prst="rect">
            <a:avLst/>
          </a:prstGeom>
        </p:spPr>
        <p:txBody>
          <a:bodyPr spcFirstLastPara="1" wrap="square" lIns="91425" tIns="91425" rIns="91425" bIns="91425" anchor="t" anchorCtr="0">
            <a:noAutofit/>
          </a:bodyPr>
          <a:lstStyle/>
          <a:p>
            <a:pPr marL="285750" indent="-285750" algn="l"/>
            <a:r>
              <a:rPr lang="en-US" altLang="en-US" dirty="0"/>
              <a:t>OpenAI has an idea to use transformers to create a modern chatbot but they don’t have the funds to do it.</a:t>
            </a:r>
          </a:p>
          <a:p>
            <a:pPr marL="285750" indent="-285750" algn="l"/>
            <a:endParaRPr lang="en-US" altLang="en-US" dirty="0"/>
          </a:p>
          <a:p>
            <a:pPr marL="285750" indent="-285750" algn="l"/>
            <a:r>
              <a:rPr lang="en-US" altLang="en-US" dirty="0"/>
              <a:t>So they partner up with Microsoft in 2020 procuring $10 billion investment from Microsoft.</a:t>
            </a:r>
          </a:p>
          <a:p>
            <a:pPr marL="285750" indent="-285750" algn="l"/>
            <a:endParaRPr lang="en-US" altLang="en-US" dirty="0"/>
          </a:p>
          <a:p>
            <a:pPr marL="285750" indent="-285750" algn="l"/>
            <a:r>
              <a:rPr lang="en-US" altLang="en-US" dirty="0"/>
              <a:t>With this new capital, OpenAI launches </a:t>
            </a:r>
            <a:r>
              <a:rPr lang="en-US" altLang="en-US" dirty="0">
                <a:solidFill>
                  <a:srgbClr val="FF0000"/>
                </a:solidFill>
              </a:rPr>
              <a:t>ChatGPT (Chatting Generative Pretrained Transformer)</a:t>
            </a:r>
            <a:r>
              <a:rPr lang="en-US" altLang="en-US" dirty="0"/>
              <a:t> in 2022</a:t>
            </a:r>
          </a:p>
          <a:p>
            <a:pPr marL="285750" indent="-285750" algn="l"/>
            <a:endParaRPr lang="en-US" altLang="en-US" dirty="0"/>
          </a:p>
          <a:p>
            <a:pPr marL="285750" indent="-285750" algn="l"/>
            <a:r>
              <a:rPr lang="en-US" altLang="en-US" dirty="0"/>
              <a:t>Other companies also launch their own generative Ais this year too: 11Labs, Midjourney and stability.ai</a:t>
            </a:r>
          </a:p>
        </p:txBody>
      </p:sp>
      <p:pic>
        <p:nvPicPr>
          <p:cNvPr id="2050" name="Picture 2" descr="Digital Floats">
            <a:extLst>
              <a:ext uri="{FF2B5EF4-FFF2-40B4-BE49-F238E27FC236}">
                <a16:creationId xmlns:a16="http://schemas.microsoft.com/office/drawing/2014/main" id="{8A49AA02-0AC4-89F6-F1B1-349A0B2262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5779" y="1543351"/>
            <a:ext cx="2857500" cy="16002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rt et algorithmes : la génération ...">
            <a:extLst>
              <a:ext uri="{FF2B5EF4-FFF2-40B4-BE49-F238E27FC236}">
                <a16:creationId xmlns:a16="http://schemas.microsoft.com/office/drawing/2014/main" id="{9D0EB43A-375C-AC3C-AD93-F462A031C07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527" t="17918" r="16995" b="27845"/>
          <a:stretch/>
        </p:blipFill>
        <p:spPr bwMode="auto">
          <a:xfrm>
            <a:off x="5718844" y="3930347"/>
            <a:ext cx="1360383" cy="5727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Eleven Labs AI Voice ...">
            <a:extLst>
              <a:ext uri="{FF2B5EF4-FFF2-40B4-BE49-F238E27FC236}">
                <a16:creationId xmlns:a16="http://schemas.microsoft.com/office/drawing/2014/main" id="{50EFAE50-6661-29B7-EA34-3ACD451507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19999" y="3928501"/>
            <a:ext cx="1022556" cy="574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7832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631F0200-62C1-B3F9-D607-13203FC3E711}"/>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2E85F91B-A620-9168-B676-02CE6230290F}"/>
              </a:ext>
            </a:extLst>
          </p:cNvPr>
          <p:cNvSpPr txBox="1">
            <a:spLocks noGrp="1"/>
          </p:cNvSpPr>
          <p:nvPr>
            <p:ph type="title"/>
          </p:nvPr>
        </p:nvSpPr>
        <p:spPr>
          <a:xfrm>
            <a:off x="501445" y="445025"/>
            <a:ext cx="814111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The Present</a:t>
            </a:r>
          </a:p>
        </p:txBody>
      </p:sp>
      <p:sp>
        <p:nvSpPr>
          <p:cNvPr id="1151" name="Google Shape;1151;p42">
            <a:extLst>
              <a:ext uri="{FF2B5EF4-FFF2-40B4-BE49-F238E27FC236}">
                <a16:creationId xmlns:a16="http://schemas.microsoft.com/office/drawing/2014/main" id="{8615DCB5-2C36-7D6A-00F8-EFD4985C540D}"/>
              </a:ext>
            </a:extLst>
          </p:cNvPr>
          <p:cNvSpPr txBox="1">
            <a:spLocks noGrp="1"/>
          </p:cNvSpPr>
          <p:nvPr>
            <p:ph type="body" idx="1"/>
          </p:nvPr>
        </p:nvSpPr>
        <p:spPr>
          <a:xfrm>
            <a:off x="719999" y="1215751"/>
            <a:ext cx="4736903" cy="327600"/>
          </a:xfrm>
          <a:prstGeom prst="rect">
            <a:avLst/>
          </a:prstGeom>
        </p:spPr>
        <p:txBody>
          <a:bodyPr spcFirstLastPara="1" wrap="square" lIns="91425" tIns="91425" rIns="91425" bIns="91425" anchor="t" anchorCtr="0">
            <a:noAutofit/>
          </a:bodyPr>
          <a:lstStyle/>
          <a:p>
            <a:pPr marL="285750" indent="-285750" algn="l"/>
            <a:r>
              <a:rPr lang="en-US" altLang="en-US" dirty="0"/>
              <a:t>There are more generative AI models than one can count out there now, each with their own specialties</a:t>
            </a:r>
          </a:p>
          <a:p>
            <a:pPr marL="285750" indent="-285750" algn="l"/>
            <a:endParaRPr lang="en-US" altLang="en-US" dirty="0"/>
          </a:p>
          <a:p>
            <a:pPr marL="285750" indent="-285750" algn="l"/>
            <a:r>
              <a:rPr lang="en-US" altLang="en-US" dirty="0" err="1"/>
              <a:t>DeepSeek</a:t>
            </a:r>
            <a:r>
              <a:rPr lang="en-US" altLang="en-US" dirty="0"/>
              <a:t> came out, rivaling ChatGPT’s performance while only using a fraction of its capital.</a:t>
            </a:r>
          </a:p>
          <a:p>
            <a:pPr marL="0" indent="0" algn="l">
              <a:buNone/>
            </a:pPr>
            <a:endParaRPr lang="en-US" altLang="en-US" dirty="0"/>
          </a:p>
          <a:p>
            <a:pPr marL="0" indent="0" algn="l">
              <a:buNone/>
            </a:pPr>
            <a:endParaRPr lang="en-US" altLang="en-US" dirty="0"/>
          </a:p>
          <a:p>
            <a:pPr marL="285750" indent="-285750" algn="l"/>
            <a:r>
              <a:rPr lang="en-US" altLang="en-US" dirty="0"/>
              <a:t>Researchers say that Gen AI can’t get much better than it is now due to limits in amount of data.</a:t>
            </a:r>
          </a:p>
        </p:txBody>
      </p:sp>
      <p:pic>
        <p:nvPicPr>
          <p:cNvPr id="3074" name="Picture 2" descr="DeepSeek Overview: Key Features and ...">
            <a:extLst>
              <a:ext uri="{FF2B5EF4-FFF2-40B4-BE49-F238E27FC236}">
                <a16:creationId xmlns:a16="http://schemas.microsoft.com/office/drawing/2014/main" id="{65E1C3CB-179D-D54A-20B4-91C07AFA7F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8890" y="2059004"/>
            <a:ext cx="1541040" cy="1025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9940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B4225DD3-7722-6E94-1FC8-01EC077AE621}"/>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A07B97B8-3397-0296-DEB8-6E87983CF759}"/>
              </a:ext>
            </a:extLst>
          </p:cNvPr>
          <p:cNvSpPr txBox="1">
            <a:spLocks noGrp="1"/>
          </p:cNvSpPr>
          <p:nvPr>
            <p:ph type="title"/>
          </p:nvPr>
        </p:nvSpPr>
        <p:spPr>
          <a:xfrm>
            <a:off x="501445" y="297545"/>
            <a:ext cx="814111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Where do we go from here</a:t>
            </a:r>
          </a:p>
        </p:txBody>
      </p:sp>
      <p:sp>
        <p:nvSpPr>
          <p:cNvPr id="1151" name="Google Shape;1151;p42">
            <a:extLst>
              <a:ext uri="{FF2B5EF4-FFF2-40B4-BE49-F238E27FC236}">
                <a16:creationId xmlns:a16="http://schemas.microsoft.com/office/drawing/2014/main" id="{6F0DE4F8-6893-8C80-5ABD-04CDD8C637AE}"/>
              </a:ext>
            </a:extLst>
          </p:cNvPr>
          <p:cNvSpPr txBox="1">
            <a:spLocks noGrp="1"/>
          </p:cNvSpPr>
          <p:nvPr>
            <p:ph type="body" idx="1"/>
          </p:nvPr>
        </p:nvSpPr>
        <p:spPr>
          <a:xfrm>
            <a:off x="719999" y="1068271"/>
            <a:ext cx="4736903" cy="327600"/>
          </a:xfrm>
          <a:prstGeom prst="rect">
            <a:avLst/>
          </a:prstGeom>
        </p:spPr>
        <p:txBody>
          <a:bodyPr spcFirstLastPara="1" wrap="square" lIns="91425" tIns="91425" rIns="91425" bIns="91425" anchor="t" anchorCtr="0">
            <a:noAutofit/>
          </a:bodyPr>
          <a:lstStyle/>
          <a:p>
            <a:pPr marL="285750" indent="-285750" algn="l"/>
            <a:r>
              <a:rPr lang="en-US" altLang="en-US" dirty="0"/>
              <a:t>The AI that we are all afraid will take over the Earth and exterminate all humans is still to come.</a:t>
            </a:r>
          </a:p>
          <a:p>
            <a:pPr marL="285750" indent="-285750" algn="l"/>
            <a:endParaRPr lang="en-US" altLang="en-US" dirty="0"/>
          </a:p>
          <a:p>
            <a:pPr marL="285750" indent="-285750" algn="l"/>
            <a:r>
              <a:rPr lang="en-US" altLang="en-US" dirty="0"/>
              <a:t>This is sometimes termed as AGI (Artificial General Intelligence) or ASI (Artificial Super Intelligence). These AI systems will be able to learn new things without being explicitly trained to do so.</a:t>
            </a:r>
          </a:p>
          <a:p>
            <a:pPr marL="285750" indent="-285750" algn="l"/>
            <a:endParaRPr lang="en-US" altLang="en-US" dirty="0"/>
          </a:p>
          <a:p>
            <a:pPr marL="285750" indent="-285750" algn="l"/>
            <a:r>
              <a:rPr lang="en-US" altLang="en-US" dirty="0"/>
              <a:t>They will also be able to transfer knowledge acquired from one domain to another.</a:t>
            </a:r>
          </a:p>
          <a:p>
            <a:pPr marL="285750" indent="-285750" algn="l"/>
            <a:endParaRPr lang="en-US" altLang="en-US" dirty="0"/>
          </a:p>
          <a:p>
            <a:pPr marL="285750" indent="-285750" algn="l"/>
            <a:r>
              <a:rPr lang="en-US" altLang="en-US" dirty="0"/>
              <a:t>The estimated time of arrival of these systems is anywhere from a few decades to at least a century. Whatever the case, I hope I’ll be dead by then.</a:t>
            </a:r>
          </a:p>
        </p:txBody>
      </p:sp>
      <p:pic>
        <p:nvPicPr>
          <p:cNvPr id="4100" name="Picture 4" descr="Forty Years Ago: The Terminator Makes a ...">
            <a:extLst>
              <a:ext uri="{FF2B5EF4-FFF2-40B4-BE49-F238E27FC236}">
                <a16:creationId xmlns:a16="http://schemas.microsoft.com/office/drawing/2014/main" id="{51053B8E-4193-BA27-8C8F-178D114382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3180" y="1232071"/>
            <a:ext cx="2619375" cy="174307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James Spader To Reprise Role Of Ultron ...">
            <a:extLst>
              <a:ext uri="{FF2B5EF4-FFF2-40B4-BE49-F238E27FC236}">
                <a16:creationId xmlns:a16="http://schemas.microsoft.com/office/drawing/2014/main" id="{8170C388-FE14-6663-B5CE-BF70B827DA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23180" y="3224213"/>
            <a:ext cx="2619375" cy="1743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9421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sp>
        <p:nvSpPr>
          <p:cNvPr id="1150" name="Google Shape;1150;p42"/>
          <p:cNvSpPr txBox="1">
            <a:spLocks noGrp="1"/>
          </p:cNvSpPr>
          <p:nvPr>
            <p:ph type="title"/>
          </p:nvPr>
        </p:nvSpPr>
        <p:spPr>
          <a:xfrm>
            <a:off x="580103" y="1655488"/>
            <a:ext cx="7983794" cy="11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6000" dirty="0"/>
              <a:t>Artificial Intelligence</a:t>
            </a:r>
          </a:p>
        </p:txBody>
      </p:sp>
      <p:sp>
        <p:nvSpPr>
          <p:cNvPr id="3" name="Subtitle 2">
            <a:extLst>
              <a:ext uri="{FF2B5EF4-FFF2-40B4-BE49-F238E27FC236}">
                <a16:creationId xmlns:a16="http://schemas.microsoft.com/office/drawing/2014/main" id="{AB2BEC88-267E-E61C-350E-12A5A215D58C}"/>
              </a:ext>
            </a:extLst>
          </p:cNvPr>
          <p:cNvSpPr>
            <a:spLocks noGrp="1"/>
          </p:cNvSpPr>
          <p:nvPr>
            <p:ph type="subTitle" idx="1"/>
          </p:nvPr>
        </p:nvSpPr>
        <p:spPr/>
        <p:txBody>
          <a:bodyPr/>
          <a:lstStyle/>
          <a:p>
            <a:r>
              <a:rPr lang="en-US" dirty="0"/>
              <a:t>Definition, classification of AI,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sp>
        <p:nvSpPr>
          <p:cNvPr id="1150" name="Google Shape;1150;p4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Definition</a:t>
            </a:r>
          </a:p>
        </p:txBody>
      </p:sp>
      <p:sp>
        <p:nvSpPr>
          <p:cNvPr id="5" name="Text Placeholder 4"/>
          <p:cNvSpPr>
            <a:spLocks noGrp="1"/>
          </p:cNvSpPr>
          <p:nvPr>
            <p:ph type="body" idx="1"/>
          </p:nvPr>
        </p:nvSpPr>
        <p:spPr/>
        <p:txBody>
          <a:bodyPr/>
          <a:lstStyle/>
          <a:p>
            <a:pPr lvl="0" algn="l"/>
            <a:r>
              <a:rPr lang="en-US" dirty="0"/>
              <a:t>AI (Artificial Intelligence) refers to the simulation of human intelligence in machines.</a:t>
            </a:r>
          </a:p>
          <a:p>
            <a:pPr lvl="0" algn="l"/>
            <a:endParaRPr lang="en-US" dirty="0"/>
          </a:p>
          <a:p>
            <a:pPr lvl="0" algn="l"/>
            <a:r>
              <a:rPr lang="en-US" dirty="0"/>
              <a:t>This allows them to perform tasks that require reasoning, learning and decision-making. </a:t>
            </a:r>
          </a:p>
          <a:p>
            <a:pPr lvl="0" algn="l"/>
            <a:endParaRPr lang="en-US" dirty="0"/>
          </a:p>
          <a:p>
            <a:pPr lvl="0" algn="l"/>
            <a:r>
              <a:rPr lang="en-US" dirty="0"/>
              <a:t>AI systems can process data, recognize patterns, adopt over time based on their interactions.</a:t>
            </a:r>
          </a:p>
          <a:p>
            <a:pPr lvl="0" algn="l"/>
            <a:endParaRPr lang="en-US" dirty="0"/>
          </a:p>
          <a:p>
            <a:pPr lvl="0" algn="l"/>
            <a:r>
              <a:rPr lang="en-US" dirty="0"/>
              <a:t>For this course, AI will be considered as using computers to solve complex problems without explicitly telling them how. </a:t>
            </a:r>
          </a:p>
          <a:p>
            <a:pPr lvl="0" algn="l"/>
            <a:endParaRPr lang="en-US" dirty="0"/>
          </a:p>
          <a:p>
            <a:pPr lvl="0" algn="l"/>
            <a:r>
              <a:rPr lang="en-US" dirty="0"/>
              <a:t>We will look at some algorithms/techniques that may not be considered “modern AI” but these algorithms have widespread uses.</a:t>
            </a:r>
          </a:p>
          <a:p>
            <a:pPr marL="596900" lvl="1" indent="0" algn="l">
              <a:buNone/>
            </a:pPr>
            <a:endParaRPr lang="en-US" dirty="0"/>
          </a:p>
          <a:p>
            <a:pPr lvl="1" algn="l"/>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617C1761-053F-93DA-74A0-186EC942C3B8}"/>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4FF8E258-1EB3-61CA-C2E5-FC41F5B4637A}"/>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Classification of AI</a:t>
            </a:r>
          </a:p>
        </p:txBody>
      </p:sp>
      <p:sp>
        <p:nvSpPr>
          <p:cNvPr id="5" name="Text Placeholder 4">
            <a:extLst>
              <a:ext uri="{FF2B5EF4-FFF2-40B4-BE49-F238E27FC236}">
                <a16:creationId xmlns:a16="http://schemas.microsoft.com/office/drawing/2014/main" id="{A74E3683-F437-66B9-BD9D-C89859C10DAB}"/>
              </a:ext>
            </a:extLst>
          </p:cNvPr>
          <p:cNvSpPr>
            <a:spLocks noGrp="1"/>
          </p:cNvSpPr>
          <p:nvPr>
            <p:ph type="body" idx="1"/>
          </p:nvPr>
        </p:nvSpPr>
        <p:spPr>
          <a:xfrm>
            <a:off x="720000" y="1215751"/>
            <a:ext cx="4255123" cy="327600"/>
          </a:xfrm>
        </p:spPr>
        <p:txBody>
          <a:bodyPr/>
          <a:lstStyle/>
          <a:p>
            <a:pPr lvl="0" algn="l"/>
            <a:r>
              <a:rPr lang="en-US" dirty="0"/>
              <a:t>AI can be classified based on capabilities, functionalities (purpose) and learning approach.</a:t>
            </a:r>
          </a:p>
          <a:p>
            <a:pPr lvl="0" algn="l"/>
            <a:endParaRPr lang="en-US" dirty="0"/>
          </a:p>
          <a:p>
            <a:pPr lvl="0" algn="l"/>
            <a:r>
              <a:rPr lang="en-US" dirty="0"/>
              <a:t>Classification based on capabilities</a:t>
            </a:r>
          </a:p>
          <a:p>
            <a:pPr lvl="1" algn="l"/>
            <a:r>
              <a:rPr lang="en-US" dirty="0"/>
              <a:t>Narrow AI (weak AI): specialized AI designed for specific tasks (e.g. ChatGPT, Google Assistant, Siri). This is where we currently at, even the most advanced AI systems are still narrow AI.</a:t>
            </a:r>
          </a:p>
        </p:txBody>
      </p:sp>
    </p:spTree>
    <p:extLst>
      <p:ext uri="{BB962C8B-B14F-4D97-AF65-F5344CB8AC3E}">
        <p14:creationId xmlns:p14="http://schemas.microsoft.com/office/powerpoint/2010/main" val="2968856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17BA8409-E9ED-45A9-CE98-C0EEE0F2D5BC}"/>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AD5BF663-303E-402E-C5C2-B0A5BDF3F97A}"/>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Classification of AI</a:t>
            </a:r>
          </a:p>
        </p:txBody>
      </p:sp>
      <p:sp>
        <p:nvSpPr>
          <p:cNvPr id="5" name="Text Placeholder 4">
            <a:extLst>
              <a:ext uri="{FF2B5EF4-FFF2-40B4-BE49-F238E27FC236}">
                <a16:creationId xmlns:a16="http://schemas.microsoft.com/office/drawing/2014/main" id="{36882200-8CD4-D989-4AB5-1CC53DBA786A}"/>
              </a:ext>
            </a:extLst>
          </p:cNvPr>
          <p:cNvSpPr>
            <a:spLocks noGrp="1"/>
          </p:cNvSpPr>
          <p:nvPr>
            <p:ph type="body" idx="1"/>
          </p:nvPr>
        </p:nvSpPr>
        <p:spPr>
          <a:xfrm>
            <a:off x="720000" y="1215751"/>
            <a:ext cx="4255123" cy="327600"/>
          </a:xfrm>
        </p:spPr>
        <p:txBody>
          <a:bodyPr/>
          <a:lstStyle/>
          <a:p>
            <a:pPr algn="l"/>
            <a:r>
              <a:rPr lang="en-US" dirty="0"/>
              <a:t>Classification based on capabilities</a:t>
            </a:r>
          </a:p>
          <a:p>
            <a:pPr lvl="1" algn="l"/>
            <a:r>
              <a:rPr lang="en-US" dirty="0"/>
              <a:t>AGI (Artificial General Intelligence): hypothetical AI with human-like cognitive abilities, capable of reasoning and learning across various domains.</a:t>
            </a:r>
          </a:p>
          <a:p>
            <a:pPr lvl="1" algn="l"/>
            <a:endParaRPr lang="en-US" dirty="0"/>
          </a:p>
          <a:p>
            <a:pPr lvl="1" algn="l"/>
            <a:r>
              <a:rPr lang="en-US" dirty="0"/>
              <a:t>Super AI (ASI – Artificial Super Intelligence): theoretical AI that surpasses human intelligence in all aspects</a:t>
            </a:r>
          </a:p>
        </p:txBody>
      </p:sp>
      <p:pic>
        <p:nvPicPr>
          <p:cNvPr id="5126" name="Picture 6" descr="The VFX of 'Ex Machina' | Features | Screen">
            <a:extLst>
              <a:ext uri="{FF2B5EF4-FFF2-40B4-BE49-F238E27FC236}">
                <a16:creationId xmlns:a16="http://schemas.microsoft.com/office/drawing/2014/main" id="{E470CD9D-E83C-9CFB-AC5D-4119530E07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5729" y="1379551"/>
            <a:ext cx="3382296" cy="2374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5341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947DDBA1-3F52-88B3-9675-3FD7D33AD27F}"/>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EA808F27-0B40-0F95-D91A-C094D2ADAC81}"/>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Classification of AI</a:t>
            </a:r>
          </a:p>
        </p:txBody>
      </p:sp>
      <p:sp>
        <p:nvSpPr>
          <p:cNvPr id="5" name="Text Placeholder 4">
            <a:extLst>
              <a:ext uri="{FF2B5EF4-FFF2-40B4-BE49-F238E27FC236}">
                <a16:creationId xmlns:a16="http://schemas.microsoft.com/office/drawing/2014/main" id="{1A78E14A-74FB-6F27-69EF-EE15C2DE9506}"/>
              </a:ext>
            </a:extLst>
          </p:cNvPr>
          <p:cNvSpPr>
            <a:spLocks noGrp="1"/>
          </p:cNvSpPr>
          <p:nvPr>
            <p:ph type="body" idx="1"/>
          </p:nvPr>
        </p:nvSpPr>
        <p:spPr>
          <a:xfrm>
            <a:off x="720000" y="1215751"/>
            <a:ext cx="7704000" cy="327600"/>
          </a:xfrm>
        </p:spPr>
        <p:txBody>
          <a:bodyPr/>
          <a:lstStyle/>
          <a:p>
            <a:pPr algn="l"/>
            <a:r>
              <a:rPr lang="en-US" dirty="0"/>
              <a:t>Classification based on functionality (or purpose)</a:t>
            </a:r>
          </a:p>
          <a:p>
            <a:pPr lvl="1" algn="l"/>
            <a:r>
              <a:rPr lang="en-US" dirty="0"/>
              <a:t>Generative AI: AI models that are trained on lots of content and are able to create new content (e.g. images, text, videos, etc.).</a:t>
            </a:r>
          </a:p>
          <a:p>
            <a:pPr lvl="1" algn="l"/>
            <a:endParaRPr lang="en-US" dirty="0"/>
          </a:p>
          <a:p>
            <a:pPr lvl="1" algn="l"/>
            <a:r>
              <a:rPr lang="en-US" dirty="0"/>
              <a:t>LLMs (Large Language Models): a specific type of Gen AI that are trained to understand human language.</a:t>
            </a:r>
          </a:p>
          <a:p>
            <a:pPr lvl="1" algn="l"/>
            <a:endParaRPr lang="en-US" dirty="0"/>
          </a:p>
          <a:p>
            <a:pPr lvl="1" algn="l"/>
            <a:r>
              <a:rPr lang="en-US" dirty="0"/>
              <a:t>Predictive AI: forecasts outcomes based on data</a:t>
            </a:r>
          </a:p>
          <a:p>
            <a:pPr lvl="1" algn="l"/>
            <a:endParaRPr lang="en-US" dirty="0"/>
          </a:p>
          <a:p>
            <a:pPr lvl="1" algn="l"/>
            <a:r>
              <a:rPr lang="en-US" dirty="0"/>
              <a:t>Autonomous AI: acts independently in decision-making (e.g. self-driving car or robotics)</a:t>
            </a:r>
          </a:p>
          <a:p>
            <a:pPr lvl="1" algn="l"/>
            <a:endParaRPr lang="en-US" dirty="0"/>
          </a:p>
          <a:p>
            <a:pPr lvl="1" algn="l"/>
            <a:r>
              <a:rPr lang="en-US" dirty="0"/>
              <a:t>Conversational AI: AI focused on dialogue interactions </a:t>
            </a:r>
          </a:p>
          <a:p>
            <a:pPr lvl="1" algn="l"/>
            <a:endParaRPr lang="en-US" dirty="0"/>
          </a:p>
        </p:txBody>
      </p:sp>
    </p:spTree>
    <p:extLst>
      <p:ext uri="{BB962C8B-B14F-4D97-AF65-F5344CB8AC3E}">
        <p14:creationId xmlns:p14="http://schemas.microsoft.com/office/powerpoint/2010/main" val="24909668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B862E541-E7DA-8BB1-38C8-C414BAF9D7CC}"/>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96765DEE-58B1-7BC5-988F-7799B722BF4F}"/>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Classification of AI</a:t>
            </a:r>
          </a:p>
        </p:txBody>
      </p:sp>
      <p:sp>
        <p:nvSpPr>
          <p:cNvPr id="5" name="Text Placeholder 4">
            <a:extLst>
              <a:ext uri="{FF2B5EF4-FFF2-40B4-BE49-F238E27FC236}">
                <a16:creationId xmlns:a16="http://schemas.microsoft.com/office/drawing/2014/main" id="{5551F1F4-14F7-28C4-EF0E-E72970A949F4}"/>
              </a:ext>
            </a:extLst>
          </p:cNvPr>
          <p:cNvSpPr>
            <a:spLocks noGrp="1"/>
          </p:cNvSpPr>
          <p:nvPr>
            <p:ph type="body" idx="1"/>
          </p:nvPr>
        </p:nvSpPr>
        <p:spPr>
          <a:xfrm>
            <a:off x="720000" y="1215751"/>
            <a:ext cx="7704000" cy="327600"/>
          </a:xfrm>
        </p:spPr>
        <p:txBody>
          <a:bodyPr/>
          <a:lstStyle/>
          <a:p>
            <a:pPr algn="l"/>
            <a:r>
              <a:rPr lang="en-US" dirty="0"/>
              <a:t>Classification based on learning approach. Refers to the type of data used to create the data</a:t>
            </a:r>
          </a:p>
          <a:p>
            <a:pPr lvl="1" algn="l"/>
            <a:r>
              <a:rPr lang="en-US" dirty="0"/>
              <a:t>Supervised learning: trained on labeled data</a:t>
            </a:r>
          </a:p>
          <a:p>
            <a:pPr lvl="1" algn="l"/>
            <a:endParaRPr lang="en-US" dirty="0"/>
          </a:p>
          <a:p>
            <a:pPr lvl="1" algn="l"/>
            <a:r>
              <a:rPr lang="en-US" dirty="0"/>
              <a:t>Unsupervised learning: finds pattern in unlabeled data (e.g. clustering, anomaly detection)</a:t>
            </a:r>
          </a:p>
          <a:p>
            <a:pPr lvl="1" algn="l"/>
            <a:endParaRPr lang="en-US" dirty="0"/>
          </a:p>
          <a:p>
            <a:pPr lvl="1" algn="l"/>
            <a:r>
              <a:rPr lang="en-US" dirty="0"/>
              <a:t>Reinforcement learning: learns by interacting with an environment and receiving rewards or punishments (e.g. AlphaGo, robotics)</a:t>
            </a:r>
          </a:p>
          <a:p>
            <a:pPr lvl="1" algn="l"/>
            <a:endParaRPr lang="en-US" dirty="0"/>
          </a:p>
          <a:p>
            <a:pPr lvl="1" algn="l"/>
            <a:r>
              <a:rPr lang="en-US" dirty="0"/>
              <a:t>Self-supervised learning AI: learns from raw data without explicit labels (e.g. modern LLMs)</a:t>
            </a:r>
          </a:p>
        </p:txBody>
      </p:sp>
    </p:spTree>
    <p:extLst>
      <p:ext uri="{BB962C8B-B14F-4D97-AF65-F5344CB8AC3E}">
        <p14:creationId xmlns:p14="http://schemas.microsoft.com/office/powerpoint/2010/main" val="3848425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9C0E8BCE-6BC0-344A-1567-84591B11C741}"/>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27EBB15B-32C5-8390-3D73-898CAD23580E}"/>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When to create AI systems</a:t>
            </a:r>
          </a:p>
        </p:txBody>
      </p:sp>
      <p:sp>
        <p:nvSpPr>
          <p:cNvPr id="5" name="Text Placeholder 4">
            <a:extLst>
              <a:ext uri="{FF2B5EF4-FFF2-40B4-BE49-F238E27FC236}">
                <a16:creationId xmlns:a16="http://schemas.microsoft.com/office/drawing/2014/main" id="{31838400-289C-B6A7-3C14-90D66BD8DD41}"/>
              </a:ext>
            </a:extLst>
          </p:cNvPr>
          <p:cNvSpPr>
            <a:spLocks noGrp="1"/>
          </p:cNvSpPr>
          <p:nvPr>
            <p:ph type="body" idx="1"/>
          </p:nvPr>
        </p:nvSpPr>
        <p:spPr>
          <a:xfrm>
            <a:off x="720000" y="1215751"/>
            <a:ext cx="7704000" cy="327600"/>
          </a:xfrm>
        </p:spPr>
        <p:txBody>
          <a:bodyPr/>
          <a:lstStyle/>
          <a:p>
            <a:pPr algn="l"/>
            <a:r>
              <a:rPr lang="en-US" dirty="0"/>
              <a:t>This course is meant to prepare you for the integration of AI systems into your applications.</a:t>
            </a:r>
          </a:p>
          <a:p>
            <a:pPr algn="l"/>
            <a:endParaRPr lang="en-US" dirty="0"/>
          </a:p>
          <a:p>
            <a:pPr algn="l"/>
            <a:r>
              <a:rPr lang="en-US" dirty="0"/>
              <a:t>But not all systems need AI. Here we are going to list some cases where AI is necessary and when it isn’t</a:t>
            </a:r>
          </a:p>
          <a:p>
            <a:pPr algn="l"/>
            <a:endParaRPr lang="en-US" dirty="0"/>
          </a:p>
          <a:p>
            <a:pPr algn="l"/>
            <a:r>
              <a:rPr lang="en-US" dirty="0"/>
              <a:t>When to create AI</a:t>
            </a:r>
          </a:p>
          <a:p>
            <a:pPr lvl="1" algn="l"/>
            <a:r>
              <a:rPr lang="en-US" dirty="0"/>
              <a:t>When a system requires pattern recognition (e.g. fraud detection, facial recognition, medical diagnostics)</a:t>
            </a:r>
          </a:p>
          <a:p>
            <a:pPr lvl="1" algn="l"/>
            <a:endParaRPr lang="en-US" dirty="0"/>
          </a:p>
          <a:p>
            <a:pPr lvl="1" algn="l"/>
            <a:r>
              <a:rPr lang="en-US" dirty="0"/>
              <a:t>When handling large-scale data processing (e.g. search engines, recommendation systems)</a:t>
            </a:r>
          </a:p>
          <a:p>
            <a:pPr lvl="1" algn="l"/>
            <a:endParaRPr lang="en-US" dirty="0"/>
          </a:p>
          <a:p>
            <a:pPr lvl="1" algn="l"/>
            <a:r>
              <a:rPr lang="en-US" dirty="0"/>
              <a:t>When personalizing user experiences dynamically (e.g. recommendation systems)</a:t>
            </a:r>
          </a:p>
        </p:txBody>
      </p:sp>
    </p:spTree>
    <p:extLst>
      <p:ext uri="{BB962C8B-B14F-4D97-AF65-F5344CB8AC3E}">
        <p14:creationId xmlns:p14="http://schemas.microsoft.com/office/powerpoint/2010/main" val="1476152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39"/>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 of contents</a:t>
            </a:r>
          </a:p>
        </p:txBody>
      </p:sp>
      <p:sp>
        <p:nvSpPr>
          <p:cNvPr id="1020" name="Google Shape;1020;p39"/>
          <p:cNvSpPr txBox="1">
            <a:spLocks noGrp="1"/>
          </p:cNvSpPr>
          <p:nvPr>
            <p:ph type="title"/>
          </p:nvPr>
        </p:nvSpPr>
        <p:spPr>
          <a:xfrm>
            <a:off x="2154260" y="1357893"/>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01</a:t>
            </a:r>
          </a:p>
        </p:txBody>
      </p:sp>
      <p:sp>
        <p:nvSpPr>
          <p:cNvPr id="1021" name="Google Shape;1021;p39"/>
          <p:cNvSpPr txBox="1">
            <a:spLocks noGrp="1"/>
          </p:cNvSpPr>
          <p:nvPr>
            <p:ph type="title" idx="7"/>
          </p:nvPr>
        </p:nvSpPr>
        <p:spPr>
          <a:xfrm>
            <a:off x="6480251" y="3003494"/>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04</a:t>
            </a:r>
          </a:p>
        </p:txBody>
      </p:sp>
      <p:sp>
        <p:nvSpPr>
          <p:cNvPr id="1022" name="Google Shape;1022;p39"/>
          <p:cNvSpPr txBox="1">
            <a:spLocks noGrp="1"/>
          </p:cNvSpPr>
          <p:nvPr>
            <p:ph type="title" idx="8"/>
          </p:nvPr>
        </p:nvSpPr>
        <p:spPr>
          <a:xfrm>
            <a:off x="6480251" y="1275343"/>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02</a:t>
            </a:r>
          </a:p>
        </p:txBody>
      </p:sp>
      <p:sp>
        <p:nvSpPr>
          <p:cNvPr id="1024" name="Google Shape;1024;p39"/>
          <p:cNvSpPr txBox="1">
            <a:spLocks noGrp="1"/>
          </p:cNvSpPr>
          <p:nvPr>
            <p:ph type="title" idx="13"/>
          </p:nvPr>
        </p:nvSpPr>
        <p:spPr>
          <a:xfrm>
            <a:off x="2154260" y="2956188"/>
            <a:ext cx="7347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03</a:t>
            </a:r>
          </a:p>
        </p:txBody>
      </p:sp>
      <p:sp>
        <p:nvSpPr>
          <p:cNvPr id="1026" name="Google Shape;1026;p39"/>
          <p:cNvSpPr txBox="1">
            <a:spLocks noGrp="1"/>
          </p:cNvSpPr>
          <p:nvPr>
            <p:ph type="subTitle" idx="15"/>
          </p:nvPr>
        </p:nvSpPr>
        <p:spPr>
          <a:xfrm>
            <a:off x="1368860" y="1826985"/>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dirty="0">
                <a:latin typeface="Inter" panose="020B0604020202020204" charset="0"/>
                <a:ea typeface="Inter" panose="020B0604020202020204" charset="0"/>
              </a:rPr>
              <a:t>History of AI</a:t>
            </a:r>
          </a:p>
        </p:txBody>
      </p:sp>
      <p:sp>
        <p:nvSpPr>
          <p:cNvPr id="1027" name="Google Shape;1027;p39"/>
          <p:cNvSpPr txBox="1">
            <a:spLocks noGrp="1"/>
          </p:cNvSpPr>
          <p:nvPr>
            <p:ph type="subTitle" idx="16"/>
          </p:nvPr>
        </p:nvSpPr>
        <p:spPr>
          <a:xfrm>
            <a:off x="5694851" y="1744435"/>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Objectives</a:t>
            </a:r>
          </a:p>
        </p:txBody>
      </p:sp>
      <p:sp>
        <p:nvSpPr>
          <p:cNvPr id="1028" name="Google Shape;1028;p39"/>
          <p:cNvSpPr txBox="1">
            <a:spLocks noGrp="1"/>
          </p:cNvSpPr>
          <p:nvPr>
            <p:ph type="subTitle" idx="17"/>
          </p:nvPr>
        </p:nvSpPr>
        <p:spPr>
          <a:xfrm>
            <a:off x="1368860" y="3425280"/>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Course outline</a:t>
            </a:r>
          </a:p>
        </p:txBody>
      </p:sp>
      <p:sp>
        <p:nvSpPr>
          <p:cNvPr id="1029" name="Google Shape;1029;p39"/>
          <p:cNvSpPr txBox="1">
            <a:spLocks noGrp="1"/>
          </p:cNvSpPr>
          <p:nvPr>
            <p:ph type="subTitle" idx="18"/>
          </p:nvPr>
        </p:nvSpPr>
        <p:spPr>
          <a:xfrm>
            <a:off x="5694851" y="3472653"/>
            <a:ext cx="230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Grading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A1C0027B-2177-9604-9E9D-16CA714A42FF}"/>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3032D1B4-7497-25BE-D4F0-7BCE0AB0B823}"/>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When to create AI systems</a:t>
            </a:r>
          </a:p>
        </p:txBody>
      </p:sp>
      <p:sp>
        <p:nvSpPr>
          <p:cNvPr id="5" name="Text Placeholder 4">
            <a:extLst>
              <a:ext uri="{FF2B5EF4-FFF2-40B4-BE49-F238E27FC236}">
                <a16:creationId xmlns:a16="http://schemas.microsoft.com/office/drawing/2014/main" id="{EF5F2C0E-9948-A5B2-85B5-9E48D02FCC09}"/>
              </a:ext>
            </a:extLst>
          </p:cNvPr>
          <p:cNvSpPr>
            <a:spLocks noGrp="1"/>
          </p:cNvSpPr>
          <p:nvPr>
            <p:ph type="body" idx="1"/>
          </p:nvPr>
        </p:nvSpPr>
        <p:spPr>
          <a:xfrm>
            <a:off x="720000" y="1215751"/>
            <a:ext cx="7704000" cy="327600"/>
          </a:xfrm>
        </p:spPr>
        <p:txBody>
          <a:bodyPr/>
          <a:lstStyle/>
          <a:p>
            <a:pPr algn="l"/>
            <a:r>
              <a:rPr lang="en-US" dirty="0"/>
              <a:t>When not to create AI</a:t>
            </a:r>
          </a:p>
          <a:p>
            <a:pPr lvl="1" algn="l">
              <a:buFont typeface="Arial" panose="020B0604020202020204" pitchFamily="34" charset="0"/>
              <a:buChar char="•"/>
            </a:pPr>
            <a:r>
              <a:rPr lang="en-US" dirty="0"/>
              <a:t>When a simple rule-based system suffices (e.g., basic form validation, arithmetic calculations).</a:t>
            </a:r>
          </a:p>
          <a:p>
            <a:pPr lvl="1" algn="l">
              <a:buFont typeface="Arial" panose="020B0604020202020204" pitchFamily="34" charset="0"/>
              <a:buChar char="•"/>
            </a:pPr>
            <a:r>
              <a:rPr lang="en-US" dirty="0"/>
              <a:t>When data is </a:t>
            </a:r>
            <a:r>
              <a:rPr lang="en-US" b="1" dirty="0"/>
              <a:t>insufficient</a:t>
            </a:r>
            <a:r>
              <a:rPr lang="en-US" dirty="0"/>
              <a:t> or </a:t>
            </a:r>
            <a:r>
              <a:rPr lang="en-US" b="1" dirty="0"/>
              <a:t>biased</a:t>
            </a:r>
            <a:r>
              <a:rPr lang="en-US" dirty="0"/>
              <a:t>, leading to unreliable AI decisions.</a:t>
            </a:r>
          </a:p>
          <a:p>
            <a:pPr lvl="1" algn="l">
              <a:buFont typeface="Arial" panose="020B0604020202020204" pitchFamily="34" charset="0"/>
              <a:buChar char="•"/>
            </a:pPr>
            <a:endParaRPr lang="en-US" dirty="0"/>
          </a:p>
          <a:p>
            <a:pPr lvl="1" algn="l">
              <a:buFont typeface="Arial" panose="020B0604020202020204" pitchFamily="34" charset="0"/>
              <a:buChar char="•"/>
            </a:pPr>
            <a:r>
              <a:rPr lang="en-US" dirty="0"/>
              <a:t>When explainability and transparency are crucial (e.g., legal and ethical decisions where black-box AI could be problematic).</a:t>
            </a:r>
          </a:p>
          <a:p>
            <a:pPr lvl="1" algn="l">
              <a:buFont typeface="Arial" panose="020B0604020202020204" pitchFamily="34" charset="0"/>
              <a:buChar char="•"/>
            </a:pPr>
            <a:endParaRPr lang="en-US" dirty="0"/>
          </a:p>
          <a:p>
            <a:pPr lvl="1" algn="l">
              <a:buFont typeface="Arial" panose="020B0604020202020204" pitchFamily="34" charset="0"/>
              <a:buChar char="•"/>
            </a:pPr>
            <a:r>
              <a:rPr lang="en-US" dirty="0"/>
              <a:t>When </a:t>
            </a:r>
            <a:r>
              <a:rPr lang="en-US" b="1" dirty="0"/>
              <a:t>real-time processing with guaranteed accuracy</a:t>
            </a:r>
            <a:r>
              <a:rPr lang="en-US" dirty="0"/>
              <a:t> is needed, but AI predictions are probabilistic (e.g., critical medical or aviation control systems).</a:t>
            </a:r>
          </a:p>
          <a:p>
            <a:pPr lvl="1" algn="l"/>
            <a:endParaRPr lang="en-US" dirty="0"/>
          </a:p>
        </p:txBody>
      </p:sp>
    </p:spTree>
    <p:extLst>
      <p:ext uri="{BB962C8B-B14F-4D97-AF65-F5344CB8AC3E}">
        <p14:creationId xmlns:p14="http://schemas.microsoft.com/office/powerpoint/2010/main" val="11403410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12D52F73-1825-39B3-7C99-67CD54FC6905}"/>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1D6CC0B7-D4E9-A4D1-DAB6-2191947C402B}"/>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Conclusion</a:t>
            </a:r>
          </a:p>
        </p:txBody>
      </p:sp>
      <p:sp>
        <p:nvSpPr>
          <p:cNvPr id="5" name="Text Placeholder 4">
            <a:extLst>
              <a:ext uri="{FF2B5EF4-FFF2-40B4-BE49-F238E27FC236}">
                <a16:creationId xmlns:a16="http://schemas.microsoft.com/office/drawing/2014/main" id="{74A8CEE2-B2D8-8618-1B58-95D58AA2C823}"/>
              </a:ext>
            </a:extLst>
          </p:cNvPr>
          <p:cNvSpPr>
            <a:spLocks noGrp="1"/>
          </p:cNvSpPr>
          <p:nvPr>
            <p:ph type="body" idx="1"/>
          </p:nvPr>
        </p:nvSpPr>
        <p:spPr>
          <a:xfrm>
            <a:off x="720000" y="1215751"/>
            <a:ext cx="7704000" cy="327600"/>
          </a:xfrm>
        </p:spPr>
        <p:txBody>
          <a:bodyPr/>
          <a:lstStyle/>
          <a:p>
            <a:pPr algn="l"/>
            <a:r>
              <a:rPr lang="en-US" dirty="0"/>
              <a:t>AI should be used wisely. </a:t>
            </a:r>
          </a:p>
          <a:p>
            <a:pPr algn="l"/>
            <a:endParaRPr lang="en-US" dirty="0"/>
          </a:p>
          <a:p>
            <a:pPr algn="l"/>
            <a:r>
              <a:rPr lang="en-US" dirty="0"/>
              <a:t>While AI can greatly enhance automation and decision-making, it is not always the best choice, especially when simpler, rule-based approaches can achieve the same results efficiently and reliably.</a:t>
            </a:r>
          </a:p>
          <a:p>
            <a:pPr algn="l"/>
            <a:endParaRPr lang="en-US" dirty="0"/>
          </a:p>
        </p:txBody>
      </p:sp>
    </p:spTree>
    <p:extLst>
      <p:ext uri="{BB962C8B-B14F-4D97-AF65-F5344CB8AC3E}">
        <p14:creationId xmlns:p14="http://schemas.microsoft.com/office/powerpoint/2010/main" val="3442981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6A4F92F9-51C3-2EAC-E7A0-1137524983F1}"/>
              </a:ext>
            </a:extLst>
          </p:cNvPr>
          <p:cNvSpPr>
            <a:spLocks noGrp="1"/>
          </p:cNvSpPr>
          <p:nvPr>
            <p:ph type="title"/>
          </p:nvPr>
        </p:nvSpPr>
        <p:spPr>
          <a:xfrm>
            <a:off x="1750142" y="1655488"/>
            <a:ext cx="5643716" cy="1161300"/>
          </a:xfrm>
        </p:spPr>
        <p:txBody>
          <a:bodyPr/>
          <a:lstStyle/>
          <a:p>
            <a:r>
              <a:rPr lang="en-US" dirty="0"/>
              <a:t>History of AI</a:t>
            </a:r>
          </a:p>
        </p:txBody>
      </p:sp>
      <p:sp>
        <p:nvSpPr>
          <p:cNvPr id="22" name="Subtitle 21">
            <a:extLst>
              <a:ext uri="{FF2B5EF4-FFF2-40B4-BE49-F238E27FC236}">
                <a16:creationId xmlns:a16="http://schemas.microsoft.com/office/drawing/2014/main" id="{43A7938D-0E4C-3C22-3876-844D717804BE}"/>
              </a:ext>
            </a:extLst>
          </p:cNvPr>
          <p:cNvSpPr>
            <a:spLocks noGrp="1"/>
          </p:cNvSpPr>
          <p:nvPr>
            <p:ph type="subTitle" idx="1"/>
          </p:nvPr>
        </p:nvSpPr>
        <p:spPr/>
        <p:txBody>
          <a:bodyPr/>
          <a:lstStyle/>
          <a:p>
            <a:r>
              <a:rPr lang="en-US" dirty="0"/>
              <a:t>Contributors, companies, algorithms and perspectives</a:t>
            </a:r>
          </a:p>
        </p:txBody>
      </p:sp>
    </p:spTree>
    <p:extLst>
      <p:ext uri="{BB962C8B-B14F-4D97-AF65-F5344CB8AC3E}">
        <p14:creationId xmlns:p14="http://schemas.microsoft.com/office/powerpoint/2010/main" val="674410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sp>
        <p:nvSpPr>
          <p:cNvPr id="1150" name="Google Shape;1150;p4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The first “computer”</a:t>
            </a:r>
          </a:p>
        </p:txBody>
      </p:sp>
      <p:sp>
        <p:nvSpPr>
          <p:cNvPr id="1151" name="Google Shape;1151;p42"/>
          <p:cNvSpPr txBox="1">
            <a:spLocks noGrp="1"/>
          </p:cNvSpPr>
          <p:nvPr>
            <p:ph type="body" idx="1"/>
          </p:nvPr>
        </p:nvSpPr>
        <p:spPr>
          <a:xfrm>
            <a:off x="719999" y="1215751"/>
            <a:ext cx="4736903" cy="327600"/>
          </a:xfrm>
          <a:prstGeom prst="rect">
            <a:avLst/>
          </a:prstGeom>
        </p:spPr>
        <p:txBody>
          <a:bodyPr spcFirstLastPara="1" wrap="square" lIns="91425" tIns="91425" rIns="91425" bIns="91425" anchor="t" anchorCtr="0">
            <a:noAutofit/>
          </a:bodyPr>
          <a:lstStyle/>
          <a:p>
            <a:pPr marL="285750" indent="-285750" algn="l"/>
            <a:r>
              <a:rPr lang="en-US" altLang="en-US" dirty="0"/>
              <a:t>In 1939, the Nazis were using the ENIGMA (an encryption machine) to coordinate their attacks.</a:t>
            </a:r>
          </a:p>
          <a:p>
            <a:pPr marL="285750" indent="-285750" algn="l"/>
            <a:endParaRPr lang="en-US" altLang="en-US" dirty="0"/>
          </a:p>
          <a:p>
            <a:pPr marL="285750" indent="-285750" algn="l"/>
            <a:r>
              <a:rPr lang="en-US" altLang="en-US" dirty="0"/>
              <a:t>The Allied forces turned to Alan Turing for help with decrypting the messages from this machine.</a:t>
            </a:r>
          </a:p>
          <a:p>
            <a:pPr marL="285750" indent="-285750" algn="l"/>
            <a:endParaRPr lang="en-US" altLang="en-US" dirty="0"/>
          </a:p>
          <a:p>
            <a:pPr marL="285750" indent="-285750" algn="l"/>
            <a:r>
              <a:rPr lang="en-US" altLang="en-US" dirty="0"/>
              <a:t>Traditional code breaking methods were ineffective thus Turing had to create a new machine.</a:t>
            </a:r>
          </a:p>
          <a:p>
            <a:pPr marL="285750" indent="-285750" algn="l"/>
            <a:endParaRPr lang="en-US" altLang="en-US" dirty="0"/>
          </a:p>
          <a:p>
            <a:pPr marL="285750" indent="-285750" algn="l"/>
            <a:r>
              <a:rPr lang="en-US" altLang="en-US" dirty="0"/>
              <a:t>This machine laid the foundation for modern day computers. Watch the movie “The Imitation Game”.</a:t>
            </a:r>
          </a:p>
        </p:txBody>
      </p:sp>
      <p:pic>
        <p:nvPicPr>
          <p:cNvPr id="3" name="Picture 2">
            <a:extLst>
              <a:ext uri="{FF2B5EF4-FFF2-40B4-BE49-F238E27FC236}">
                <a16:creationId xmlns:a16="http://schemas.microsoft.com/office/drawing/2014/main" id="{BC28E22C-F4B7-68AF-268F-56F7B70AD71E}"/>
              </a:ext>
            </a:extLst>
          </p:cNvPr>
          <p:cNvPicPr>
            <a:picLocks noChangeAspect="1"/>
          </p:cNvPicPr>
          <p:nvPr/>
        </p:nvPicPr>
        <p:blipFill>
          <a:blip r:embed="rId3"/>
          <a:srcRect l="20848" t="10323" r="12127" b="12066"/>
          <a:stretch/>
        </p:blipFill>
        <p:spPr>
          <a:xfrm>
            <a:off x="5456902" y="1450021"/>
            <a:ext cx="3423660" cy="247772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C2B1B8CD-8DDA-F00A-7ED1-373A871AEC0B}"/>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F692195A-074B-CF10-36ED-56820366B598}"/>
              </a:ext>
            </a:extLst>
          </p:cNvPr>
          <p:cNvSpPr txBox="1">
            <a:spLocks noGrp="1"/>
          </p:cNvSpPr>
          <p:nvPr>
            <p:ph type="title"/>
          </p:nvPr>
        </p:nvSpPr>
        <p:spPr>
          <a:xfrm>
            <a:off x="501445" y="445025"/>
            <a:ext cx="814111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First chatbot and the microprocessor </a:t>
            </a:r>
          </a:p>
        </p:txBody>
      </p:sp>
      <p:sp>
        <p:nvSpPr>
          <p:cNvPr id="1151" name="Google Shape;1151;p42">
            <a:extLst>
              <a:ext uri="{FF2B5EF4-FFF2-40B4-BE49-F238E27FC236}">
                <a16:creationId xmlns:a16="http://schemas.microsoft.com/office/drawing/2014/main" id="{CC38C50A-80B0-B00B-F652-A871FE51B182}"/>
              </a:ext>
            </a:extLst>
          </p:cNvPr>
          <p:cNvSpPr txBox="1">
            <a:spLocks noGrp="1"/>
          </p:cNvSpPr>
          <p:nvPr>
            <p:ph type="body" idx="1"/>
          </p:nvPr>
        </p:nvSpPr>
        <p:spPr>
          <a:xfrm>
            <a:off x="719999" y="1215751"/>
            <a:ext cx="4736903" cy="327600"/>
          </a:xfrm>
          <a:prstGeom prst="rect">
            <a:avLst/>
          </a:prstGeom>
        </p:spPr>
        <p:txBody>
          <a:bodyPr spcFirstLastPara="1" wrap="square" lIns="91425" tIns="91425" rIns="91425" bIns="91425" anchor="t" anchorCtr="0">
            <a:noAutofit/>
          </a:bodyPr>
          <a:lstStyle/>
          <a:p>
            <a:pPr marL="285750" indent="-285750" algn="l"/>
            <a:r>
              <a:rPr lang="en-US" altLang="en-US" dirty="0"/>
              <a:t>In the 1950s, Marvin Minsky built the world’s first working neural network using wires and 6 vacuum tubes.</a:t>
            </a:r>
          </a:p>
          <a:p>
            <a:pPr marL="285750" indent="-285750" algn="l"/>
            <a:endParaRPr lang="en-US" altLang="en-US" dirty="0"/>
          </a:p>
        </p:txBody>
      </p:sp>
      <p:pic>
        <p:nvPicPr>
          <p:cNvPr id="3" name="Picture 2">
            <a:extLst>
              <a:ext uri="{FF2B5EF4-FFF2-40B4-BE49-F238E27FC236}">
                <a16:creationId xmlns:a16="http://schemas.microsoft.com/office/drawing/2014/main" id="{033D9DD5-DAAB-04EB-36C8-2C4AD9B513F8}"/>
              </a:ext>
            </a:extLst>
          </p:cNvPr>
          <p:cNvPicPr>
            <a:picLocks noChangeAspect="1"/>
          </p:cNvPicPr>
          <p:nvPr/>
        </p:nvPicPr>
        <p:blipFill>
          <a:blip r:embed="rId3"/>
          <a:srcRect l="17455" r="29579"/>
          <a:stretch/>
        </p:blipFill>
        <p:spPr>
          <a:xfrm>
            <a:off x="7334864" y="1017725"/>
            <a:ext cx="1514168" cy="1171267"/>
          </a:xfrm>
          <a:prstGeom prst="rect">
            <a:avLst/>
          </a:prstGeom>
        </p:spPr>
      </p:pic>
      <p:sp>
        <p:nvSpPr>
          <p:cNvPr id="4" name="Google Shape;1151;p42">
            <a:extLst>
              <a:ext uri="{FF2B5EF4-FFF2-40B4-BE49-F238E27FC236}">
                <a16:creationId xmlns:a16="http://schemas.microsoft.com/office/drawing/2014/main" id="{5E690836-914C-B69F-989C-9C4F6017AFA1}"/>
              </a:ext>
            </a:extLst>
          </p:cNvPr>
          <p:cNvSpPr txBox="1">
            <a:spLocks/>
          </p:cNvSpPr>
          <p:nvPr/>
        </p:nvSpPr>
        <p:spPr>
          <a:xfrm>
            <a:off x="719998" y="2331712"/>
            <a:ext cx="4736903" cy="32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Nunito Light"/>
              <a:buChar char="●"/>
              <a:defRPr sz="1400" b="0" i="0" u="none" strike="noStrike" cap="none">
                <a:solidFill>
                  <a:schemeClr val="dk1"/>
                </a:solidFill>
                <a:latin typeface="Inter" panose="02000503000000020004"/>
                <a:ea typeface="Inter" panose="02000503000000020004"/>
                <a:cs typeface="Inter" panose="02000503000000020004"/>
                <a:sym typeface="Inter" panose="02000503000000020004"/>
              </a:defRPr>
            </a:lvl1pPr>
            <a:lvl2pPr marL="914400" marR="0" lvl="1" indent="-317500" algn="ctr"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Inter" panose="02000503000000020004"/>
                <a:ea typeface="Inter" panose="02000503000000020004"/>
                <a:cs typeface="Inter" panose="02000503000000020004"/>
                <a:sym typeface="Inter" panose="02000503000000020004"/>
              </a:defRPr>
            </a:lvl2pPr>
            <a:lvl3pPr marL="1371600" marR="0" lvl="2" indent="-317500" algn="ctr"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Inter" panose="02000503000000020004"/>
                <a:ea typeface="Inter" panose="02000503000000020004"/>
                <a:cs typeface="Inter" panose="02000503000000020004"/>
                <a:sym typeface="Inter" panose="02000503000000020004"/>
              </a:defRPr>
            </a:lvl3pPr>
            <a:lvl4pPr marL="1828800" marR="0" lvl="3" indent="-317500" algn="ctr"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Inter" panose="02000503000000020004"/>
                <a:ea typeface="Inter" panose="02000503000000020004"/>
                <a:cs typeface="Inter" panose="02000503000000020004"/>
                <a:sym typeface="Inter" panose="02000503000000020004"/>
              </a:defRPr>
            </a:lvl4pPr>
            <a:lvl5pPr marL="2286000" marR="0" lvl="4" indent="-317500" algn="ctr"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Inter" panose="02000503000000020004"/>
                <a:ea typeface="Inter" panose="02000503000000020004"/>
                <a:cs typeface="Inter" panose="02000503000000020004"/>
                <a:sym typeface="Inter" panose="02000503000000020004"/>
              </a:defRPr>
            </a:lvl5pPr>
            <a:lvl6pPr marL="2743200" marR="0" lvl="5" indent="-317500" algn="ctr"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Inter" panose="02000503000000020004"/>
                <a:ea typeface="Inter" panose="02000503000000020004"/>
                <a:cs typeface="Inter" panose="02000503000000020004"/>
                <a:sym typeface="Inter" panose="02000503000000020004"/>
              </a:defRPr>
            </a:lvl6pPr>
            <a:lvl7pPr marL="3200400" marR="0" lvl="6" indent="-317500" algn="ctr"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Inter" panose="02000503000000020004"/>
                <a:ea typeface="Inter" panose="02000503000000020004"/>
                <a:cs typeface="Inter" panose="02000503000000020004"/>
                <a:sym typeface="Inter" panose="02000503000000020004"/>
              </a:defRPr>
            </a:lvl7pPr>
            <a:lvl8pPr marL="3657600" marR="0" lvl="7" indent="-317500" algn="ctr"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Inter" panose="02000503000000020004"/>
                <a:ea typeface="Inter" panose="02000503000000020004"/>
                <a:cs typeface="Inter" panose="02000503000000020004"/>
                <a:sym typeface="Inter" panose="02000503000000020004"/>
              </a:defRPr>
            </a:lvl8pPr>
            <a:lvl9pPr marL="4114800" marR="0" lvl="8" indent="-317500" algn="ctr"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Inter" panose="02000503000000020004"/>
                <a:ea typeface="Inter" panose="02000503000000020004"/>
                <a:cs typeface="Inter" panose="02000503000000020004"/>
                <a:sym typeface="Inter" panose="02000503000000020004"/>
              </a:defRPr>
            </a:lvl9pPr>
          </a:lstStyle>
          <a:p>
            <a:pPr marL="285750" indent="-285750" algn="l"/>
            <a:r>
              <a:rPr lang="en-US" altLang="en-US" dirty="0"/>
              <a:t>In 1966, a computer scientist at MIT called Joseph </a:t>
            </a:r>
            <a:r>
              <a:rPr lang="en-US" altLang="en-US" dirty="0" err="1"/>
              <a:t>Weizenbaum</a:t>
            </a:r>
            <a:r>
              <a:rPr lang="en-US" altLang="en-US" dirty="0"/>
              <a:t> builds ELIZA, the world’s first chatbot using IBM’s 794 computer.</a:t>
            </a:r>
          </a:p>
          <a:p>
            <a:pPr marL="285750" indent="-285750" algn="l"/>
            <a:endParaRPr lang="en-US" altLang="en-US" dirty="0"/>
          </a:p>
          <a:p>
            <a:pPr marL="285750" indent="-285750" algn="l"/>
            <a:r>
              <a:rPr lang="en-US" altLang="en-US" dirty="0"/>
              <a:t>In the 1970s, Intel created the microprocessor. This significantly shrunk the size of computers, making them accessible for domestic use (in homes).</a:t>
            </a:r>
          </a:p>
        </p:txBody>
      </p:sp>
      <p:pic>
        <p:nvPicPr>
          <p:cNvPr id="6" name="Picture 5">
            <a:extLst>
              <a:ext uri="{FF2B5EF4-FFF2-40B4-BE49-F238E27FC236}">
                <a16:creationId xmlns:a16="http://schemas.microsoft.com/office/drawing/2014/main" id="{C8382662-D528-33D1-2F77-BA0C6BBD8893}"/>
              </a:ext>
            </a:extLst>
          </p:cNvPr>
          <p:cNvPicPr>
            <a:picLocks noChangeAspect="1"/>
          </p:cNvPicPr>
          <p:nvPr/>
        </p:nvPicPr>
        <p:blipFill>
          <a:blip r:embed="rId4"/>
          <a:stretch>
            <a:fillRect/>
          </a:stretch>
        </p:blipFill>
        <p:spPr>
          <a:xfrm>
            <a:off x="5732698" y="2188992"/>
            <a:ext cx="2095730" cy="1171266"/>
          </a:xfrm>
          <a:prstGeom prst="rect">
            <a:avLst/>
          </a:prstGeom>
        </p:spPr>
      </p:pic>
      <p:pic>
        <p:nvPicPr>
          <p:cNvPr id="8" name="Picture 7">
            <a:extLst>
              <a:ext uri="{FF2B5EF4-FFF2-40B4-BE49-F238E27FC236}">
                <a16:creationId xmlns:a16="http://schemas.microsoft.com/office/drawing/2014/main" id="{7B33204B-44C1-E4DA-47B9-8EABE4C5E4D7}"/>
              </a:ext>
            </a:extLst>
          </p:cNvPr>
          <p:cNvPicPr>
            <a:picLocks noChangeAspect="1"/>
          </p:cNvPicPr>
          <p:nvPr/>
        </p:nvPicPr>
        <p:blipFill>
          <a:blip r:embed="rId5"/>
          <a:stretch>
            <a:fillRect/>
          </a:stretch>
        </p:blipFill>
        <p:spPr>
          <a:xfrm>
            <a:off x="5553785" y="3429825"/>
            <a:ext cx="828791" cy="1390844"/>
          </a:xfrm>
          <a:prstGeom prst="rect">
            <a:avLst/>
          </a:prstGeom>
        </p:spPr>
      </p:pic>
    </p:spTree>
    <p:extLst>
      <p:ext uri="{BB962C8B-B14F-4D97-AF65-F5344CB8AC3E}">
        <p14:creationId xmlns:p14="http://schemas.microsoft.com/office/powerpoint/2010/main" val="2551372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3496F674-2BB5-F585-A5DC-F6BFA9B1608F}"/>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EFC136D4-A7D2-0586-DCD2-E947FA260015}"/>
              </a:ext>
            </a:extLst>
          </p:cNvPr>
          <p:cNvSpPr txBox="1">
            <a:spLocks noGrp="1"/>
          </p:cNvSpPr>
          <p:nvPr>
            <p:ph type="title"/>
          </p:nvPr>
        </p:nvSpPr>
        <p:spPr>
          <a:xfrm>
            <a:off x="501445" y="445025"/>
            <a:ext cx="814111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Backpropagation, AI blueprint</a:t>
            </a:r>
          </a:p>
        </p:txBody>
      </p:sp>
      <p:sp>
        <p:nvSpPr>
          <p:cNvPr id="1151" name="Google Shape;1151;p42">
            <a:extLst>
              <a:ext uri="{FF2B5EF4-FFF2-40B4-BE49-F238E27FC236}">
                <a16:creationId xmlns:a16="http://schemas.microsoft.com/office/drawing/2014/main" id="{16F93A80-1C20-97ED-D820-8B31F8F6A397}"/>
              </a:ext>
            </a:extLst>
          </p:cNvPr>
          <p:cNvSpPr txBox="1">
            <a:spLocks noGrp="1"/>
          </p:cNvSpPr>
          <p:nvPr>
            <p:ph type="body" idx="1"/>
          </p:nvPr>
        </p:nvSpPr>
        <p:spPr>
          <a:xfrm>
            <a:off x="719999" y="1215751"/>
            <a:ext cx="4736903" cy="327600"/>
          </a:xfrm>
          <a:prstGeom prst="rect">
            <a:avLst/>
          </a:prstGeom>
        </p:spPr>
        <p:txBody>
          <a:bodyPr spcFirstLastPara="1" wrap="square" lIns="91425" tIns="91425" rIns="91425" bIns="91425" anchor="t" anchorCtr="0">
            <a:noAutofit/>
          </a:bodyPr>
          <a:lstStyle/>
          <a:p>
            <a:pPr marL="285750" indent="-285750" algn="l"/>
            <a:r>
              <a:rPr lang="en-US" altLang="en-US" dirty="0"/>
              <a:t>By the late 1970s, </a:t>
            </a:r>
            <a:r>
              <a:rPr lang="en-US" altLang="en-US" dirty="0" err="1"/>
              <a:t>MicroSoft</a:t>
            </a:r>
            <a:r>
              <a:rPr lang="en-US" altLang="en-US" dirty="0"/>
              <a:t> and Apple start creating computers for personal use, leading to the PC boom of the 80s and 90s.</a:t>
            </a:r>
          </a:p>
          <a:p>
            <a:pPr marL="285750" indent="-285750" algn="l"/>
            <a:endParaRPr lang="en-US" altLang="en-US" dirty="0"/>
          </a:p>
          <a:p>
            <a:pPr marL="285750" indent="-285750" algn="l"/>
            <a:r>
              <a:rPr lang="en-US" altLang="en-US" dirty="0"/>
              <a:t>In 1986, Geoffrey Hinton created the </a:t>
            </a:r>
            <a:r>
              <a:rPr lang="en-US" altLang="en-US" b="1" dirty="0"/>
              <a:t>backpropagation</a:t>
            </a:r>
            <a:r>
              <a:rPr lang="en-US" altLang="en-US" dirty="0"/>
              <a:t> algorithm. This algorithm is the backbone of all neural networks today.</a:t>
            </a:r>
          </a:p>
          <a:p>
            <a:pPr marL="285750" indent="-285750" algn="l"/>
            <a:endParaRPr lang="en-US" altLang="en-US" dirty="0"/>
          </a:p>
          <a:p>
            <a:pPr marL="285750" indent="-285750" algn="l"/>
            <a:r>
              <a:rPr lang="en-US" altLang="en-US" dirty="0"/>
              <a:t>In 1997, IBM built </a:t>
            </a:r>
            <a:r>
              <a:rPr lang="en-US" altLang="en-US" dirty="0" err="1"/>
              <a:t>DeepBlue</a:t>
            </a:r>
            <a:r>
              <a:rPr lang="en-US" altLang="en-US" dirty="0"/>
              <a:t>, a chess playing AI that beat the world champion at the time (Garry Kasparov).</a:t>
            </a:r>
          </a:p>
          <a:p>
            <a:pPr marL="285750" indent="-285750" algn="l"/>
            <a:endParaRPr lang="en-US" altLang="en-US" dirty="0"/>
          </a:p>
          <a:p>
            <a:pPr marL="285750" indent="-285750" algn="l"/>
            <a:r>
              <a:rPr lang="en-US" altLang="en-US" dirty="0"/>
              <a:t>This gave the blueprint for the future of AI: </a:t>
            </a:r>
            <a:r>
              <a:rPr lang="en-US" altLang="en-US" dirty="0">
                <a:solidFill>
                  <a:srgbClr val="FF0000"/>
                </a:solidFill>
              </a:rPr>
              <a:t>Data + Model (algorithms, formulae) + Compute (hardware)</a:t>
            </a:r>
          </a:p>
          <a:p>
            <a:pPr marL="285750" indent="-285750" algn="l"/>
            <a:endParaRPr lang="en-US" altLang="en-US" dirty="0"/>
          </a:p>
          <a:p>
            <a:pPr marL="285750" indent="-285750" algn="l"/>
            <a:endParaRPr lang="en-US" altLang="en-US" dirty="0"/>
          </a:p>
        </p:txBody>
      </p:sp>
      <p:pic>
        <p:nvPicPr>
          <p:cNvPr id="3" name="Picture 2">
            <a:extLst>
              <a:ext uri="{FF2B5EF4-FFF2-40B4-BE49-F238E27FC236}">
                <a16:creationId xmlns:a16="http://schemas.microsoft.com/office/drawing/2014/main" id="{40FC263A-8828-0FCF-015B-5175EE6EE99F}"/>
              </a:ext>
            </a:extLst>
          </p:cNvPr>
          <p:cNvPicPr>
            <a:picLocks noChangeAspect="1"/>
          </p:cNvPicPr>
          <p:nvPr/>
        </p:nvPicPr>
        <p:blipFill>
          <a:blip r:embed="rId3"/>
          <a:stretch>
            <a:fillRect/>
          </a:stretch>
        </p:blipFill>
        <p:spPr>
          <a:xfrm>
            <a:off x="5456902" y="1880783"/>
            <a:ext cx="3060628" cy="2056798"/>
          </a:xfrm>
          <a:prstGeom prst="rect">
            <a:avLst/>
          </a:prstGeom>
        </p:spPr>
      </p:pic>
    </p:spTree>
    <p:extLst>
      <p:ext uri="{BB962C8B-B14F-4D97-AF65-F5344CB8AC3E}">
        <p14:creationId xmlns:p14="http://schemas.microsoft.com/office/powerpoint/2010/main" val="4206312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9A896C72-D3A7-0C67-9A4A-A2E5AA225B42}"/>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853FD4B9-2A33-3203-3F82-B234A66F64FF}"/>
              </a:ext>
            </a:extLst>
          </p:cNvPr>
          <p:cNvSpPr txBox="1">
            <a:spLocks noGrp="1"/>
          </p:cNvSpPr>
          <p:nvPr>
            <p:ph type="title"/>
          </p:nvPr>
        </p:nvSpPr>
        <p:spPr>
          <a:xfrm>
            <a:off x="501445" y="445025"/>
            <a:ext cx="814111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Information age, CNN</a:t>
            </a:r>
          </a:p>
        </p:txBody>
      </p:sp>
      <p:sp>
        <p:nvSpPr>
          <p:cNvPr id="1151" name="Google Shape;1151;p42">
            <a:extLst>
              <a:ext uri="{FF2B5EF4-FFF2-40B4-BE49-F238E27FC236}">
                <a16:creationId xmlns:a16="http://schemas.microsoft.com/office/drawing/2014/main" id="{E3D47F00-6A53-23EB-55C5-1B98DFE9A5A1}"/>
              </a:ext>
            </a:extLst>
          </p:cNvPr>
          <p:cNvSpPr txBox="1">
            <a:spLocks noGrp="1"/>
          </p:cNvSpPr>
          <p:nvPr>
            <p:ph type="body" idx="1"/>
          </p:nvPr>
        </p:nvSpPr>
        <p:spPr>
          <a:xfrm>
            <a:off x="719999" y="1215751"/>
            <a:ext cx="4736903" cy="327600"/>
          </a:xfrm>
          <a:prstGeom prst="rect">
            <a:avLst/>
          </a:prstGeom>
        </p:spPr>
        <p:txBody>
          <a:bodyPr spcFirstLastPara="1" wrap="square" lIns="91425" tIns="91425" rIns="91425" bIns="91425" anchor="t" anchorCtr="0">
            <a:noAutofit/>
          </a:bodyPr>
          <a:lstStyle/>
          <a:p>
            <a:pPr marL="285750" indent="-285750" algn="l"/>
            <a:r>
              <a:rPr lang="en-US" altLang="en-US" dirty="0"/>
              <a:t>In the early 2000s, the creation of companies like Google, Facebook and Amazon brings about the information age, generating huge amounts of data.</a:t>
            </a:r>
          </a:p>
          <a:p>
            <a:pPr marL="285750" indent="-285750" algn="l"/>
            <a:endParaRPr lang="en-US" altLang="en-US" dirty="0"/>
          </a:p>
          <a:p>
            <a:pPr marL="285750" indent="-285750" algn="l"/>
            <a:r>
              <a:rPr lang="en-US" altLang="en-US" dirty="0"/>
              <a:t>This creates a need for computers to be able to analyze all this huge amounts of data.</a:t>
            </a:r>
          </a:p>
          <a:p>
            <a:pPr marL="285750" indent="-285750" algn="l"/>
            <a:endParaRPr lang="en-US" altLang="en-US" dirty="0"/>
          </a:p>
          <a:p>
            <a:pPr marL="285750" indent="-285750" algn="l"/>
            <a:r>
              <a:rPr lang="en-US" altLang="en-US" dirty="0"/>
              <a:t>In 2006, Geoffrey Hinton created a new algorithm called the Convolutional Neural Network (CNN) which allows computers to recognize patterns and images. This gives Geoffrey the name “</a:t>
            </a:r>
            <a:r>
              <a:rPr lang="en-US" altLang="en-US" dirty="0">
                <a:solidFill>
                  <a:srgbClr val="FF0000"/>
                </a:solidFill>
              </a:rPr>
              <a:t>The Godfather of AI</a:t>
            </a:r>
            <a:r>
              <a:rPr lang="en-US" altLang="en-US" dirty="0"/>
              <a:t>”</a:t>
            </a:r>
          </a:p>
          <a:p>
            <a:pPr marL="285750" indent="-285750" algn="l"/>
            <a:endParaRPr lang="en-US" altLang="en-US" dirty="0"/>
          </a:p>
          <a:p>
            <a:pPr marL="285750" indent="-285750" algn="l"/>
            <a:r>
              <a:rPr lang="en-US" altLang="en-US" dirty="0"/>
              <a:t>This algorithm is used to tag and identify images or even to unlock phones</a:t>
            </a:r>
          </a:p>
          <a:p>
            <a:pPr marL="285750" indent="-285750" algn="l"/>
            <a:endParaRPr lang="en-US" altLang="en-US" dirty="0"/>
          </a:p>
          <a:p>
            <a:pPr marL="285750" indent="-285750" algn="l"/>
            <a:endParaRPr lang="en-US" altLang="en-US" dirty="0"/>
          </a:p>
        </p:txBody>
      </p:sp>
      <p:pic>
        <p:nvPicPr>
          <p:cNvPr id="3" name="Picture 2">
            <a:extLst>
              <a:ext uri="{FF2B5EF4-FFF2-40B4-BE49-F238E27FC236}">
                <a16:creationId xmlns:a16="http://schemas.microsoft.com/office/drawing/2014/main" id="{A36B6A8A-A266-872C-F19B-7B7374E71201}"/>
              </a:ext>
            </a:extLst>
          </p:cNvPr>
          <p:cNvPicPr>
            <a:picLocks noChangeAspect="1"/>
          </p:cNvPicPr>
          <p:nvPr/>
        </p:nvPicPr>
        <p:blipFill>
          <a:blip r:embed="rId3"/>
          <a:stretch>
            <a:fillRect/>
          </a:stretch>
        </p:blipFill>
        <p:spPr>
          <a:xfrm>
            <a:off x="5550923" y="1854237"/>
            <a:ext cx="3430236" cy="2153264"/>
          </a:xfrm>
          <a:prstGeom prst="rect">
            <a:avLst/>
          </a:prstGeom>
        </p:spPr>
      </p:pic>
    </p:spTree>
    <p:extLst>
      <p:ext uri="{BB962C8B-B14F-4D97-AF65-F5344CB8AC3E}">
        <p14:creationId xmlns:p14="http://schemas.microsoft.com/office/powerpoint/2010/main" val="3669858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9717CB21-8F25-6D3B-0D34-C911DE004ED0}"/>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F8A61568-6EE0-5366-A135-B08F10557BBE}"/>
              </a:ext>
            </a:extLst>
          </p:cNvPr>
          <p:cNvSpPr txBox="1">
            <a:spLocks noGrp="1"/>
          </p:cNvSpPr>
          <p:nvPr>
            <p:ph type="title"/>
          </p:nvPr>
        </p:nvSpPr>
        <p:spPr>
          <a:xfrm>
            <a:off x="501445" y="445025"/>
            <a:ext cx="814111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The Big Bang of AI</a:t>
            </a:r>
          </a:p>
        </p:txBody>
      </p:sp>
      <p:sp>
        <p:nvSpPr>
          <p:cNvPr id="1151" name="Google Shape;1151;p42">
            <a:extLst>
              <a:ext uri="{FF2B5EF4-FFF2-40B4-BE49-F238E27FC236}">
                <a16:creationId xmlns:a16="http://schemas.microsoft.com/office/drawing/2014/main" id="{091390C5-C872-D8AC-9154-B75FBB3E6C10}"/>
              </a:ext>
            </a:extLst>
          </p:cNvPr>
          <p:cNvSpPr txBox="1">
            <a:spLocks noGrp="1"/>
          </p:cNvSpPr>
          <p:nvPr>
            <p:ph type="body" idx="1"/>
          </p:nvPr>
        </p:nvSpPr>
        <p:spPr>
          <a:xfrm>
            <a:off x="719999" y="1225583"/>
            <a:ext cx="4736903" cy="327600"/>
          </a:xfrm>
          <a:prstGeom prst="rect">
            <a:avLst/>
          </a:prstGeom>
        </p:spPr>
        <p:txBody>
          <a:bodyPr spcFirstLastPara="1" wrap="square" lIns="91425" tIns="91425" rIns="91425" bIns="91425" anchor="t" anchorCtr="0">
            <a:noAutofit/>
          </a:bodyPr>
          <a:lstStyle/>
          <a:p>
            <a:pPr marL="285750" indent="-285750" algn="l"/>
            <a:r>
              <a:rPr lang="en-US" altLang="en-US" dirty="0"/>
              <a:t>In 2007, the ImageNet competition was launched in order to find the best AI algorithm.</a:t>
            </a:r>
            <a:br>
              <a:rPr lang="en-US" altLang="en-US" dirty="0"/>
            </a:br>
            <a:r>
              <a:rPr lang="en-US" altLang="en-US" dirty="0"/>
              <a:t>In 2012, Geoffrey enters the competition with 2 of his students, their CNN model </a:t>
            </a:r>
            <a:r>
              <a:rPr lang="en-US" altLang="en-US" dirty="0" err="1"/>
              <a:t>AlexNet</a:t>
            </a:r>
            <a:r>
              <a:rPr lang="en-US" altLang="en-US" dirty="0"/>
              <a:t> wins and creates “</a:t>
            </a:r>
            <a:r>
              <a:rPr lang="en-US" altLang="en-US" dirty="0">
                <a:solidFill>
                  <a:srgbClr val="FF0000"/>
                </a:solidFill>
              </a:rPr>
              <a:t>The Big Bang of AI</a:t>
            </a:r>
            <a:r>
              <a:rPr lang="en-US" altLang="en-US" dirty="0"/>
              <a:t>”</a:t>
            </a:r>
          </a:p>
          <a:p>
            <a:pPr marL="285750" indent="-285750" algn="l"/>
            <a:endParaRPr lang="en-US" altLang="en-US" dirty="0"/>
          </a:p>
          <a:p>
            <a:pPr marL="285750" indent="-285750" algn="l"/>
            <a:r>
              <a:rPr lang="en-US" altLang="en-US" dirty="0"/>
              <a:t>Google starts buying lots of different companies working in AI. By 2015, Google is dominating the AI model space</a:t>
            </a:r>
          </a:p>
          <a:p>
            <a:pPr marL="285750" indent="-285750" algn="l"/>
            <a:endParaRPr lang="en-US" altLang="en-US" dirty="0"/>
          </a:p>
          <a:p>
            <a:pPr marL="285750" indent="-285750" algn="l"/>
            <a:r>
              <a:rPr lang="en-US" altLang="en-US" dirty="0"/>
              <a:t>Elon Musk and some other billionaires didn’t want Google to be the only ones having access to super-intelligent AI, so they created OpenAI</a:t>
            </a:r>
          </a:p>
        </p:txBody>
      </p:sp>
      <p:pic>
        <p:nvPicPr>
          <p:cNvPr id="3" name="Picture 2">
            <a:extLst>
              <a:ext uri="{FF2B5EF4-FFF2-40B4-BE49-F238E27FC236}">
                <a16:creationId xmlns:a16="http://schemas.microsoft.com/office/drawing/2014/main" id="{ABA16918-CAB4-F452-5277-CF691170B284}"/>
              </a:ext>
            </a:extLst>
          </p:cNvPr>
          <p:cNvPicPr>
            <a:picLocks noChangeAspect="1"/>
          </p:cNvPicPr>
          <p:nvPr/>
        </p:nvPicPr>
        <p:blipFill>
          <a:blip r:embed="rId3"/>
          <a:stretch>
            <a:fillRect/>
          </a:stretch>
        </p:blipFill>
        <p:spPr>
          <a:xfrm>
            <a:off x="5603411" y="1337187"/>
            <a:ext cx="3325256" cy="3236042"/>
          </a:xfrm>
          <a:prstGeom prst="rect">
            <a:avLst/>
          </a:prstGeom>
        </p:spPr>
      </p:pic>
    </p:spTree>
    <p:extLst>
      <p:ext uri="{BB962C8B-B14F-4D97-AF65-F5344CB8AC3E}">
        <p14:creationId xmlns:p14="http://schemas.microsoft.com/office/powerpoint/2010/main" val="3604513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9">
          <a:extLst>
            <a:ext uri="{FF2B5EF4-FFF2-40B4-BE49-F238E27FC236}">
              <a16:creationId xmlns:a16="http://schemas.microsoft.com/office/drawing/2014/main" id="{ABF47469-A6E0-0DC2-324D-93DA15B0F065}"/>
            </a:ext>
          </a:extLst>
        </p:cNvPr>
        <p:cNvGrpSpPr/>
        <p:nvPr/>
      </p:nvGrpSpPr>
      <p:grpSpPr>
        <a:xfrm>
          <a:off x="0" y="0"/>
          <a:ext cx="0" cy="0"/>
          <a:chOff x="0" y="0"/>
          <a:chExt cx="0" cy="0"/>
        </a:xfrm>
      </p:grpSpPr>
      <p:sp>
        <p:nvSpPr>
          <p:cNvPr id="1150" name="Google Shape;1150;p42">
            <a:extLst>
              <a:ext uri="{FF2B5EF4-FFF2-40B4-BE49-F238E27FC236}">
                <a16:creationId xmlns:a16="http://schemas.microsoft.com/office/drawing/2014/main" id="{1508BAC2-A069-5BCB-4E3E-3C9114861512}"/>
              </a:ext>
            </a:extLst>
          </p:cNvPr>
          <p:cNvSpPr txBox="1">
            <a:spLocks noGrp="1"/>
          </p:cNvSpPr>
          <p:nvPr>
            <p:ph type="title"/>
          </p:nvPr>
        </p:nvSpPr>
        <p:spPr>
          <a:xfrm>
            <a:off x="501445" y="445025"/>
            <a:ext cx="814111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OpenAI creation, Transformers</a:t>
            </a:r>
          </a:p>
        </p:txBody>
      </p:sp>
      <p:sp>
        <p:nvSpPr>
          <p:cNvPr id="1151" name="Google Shape;1151;p42">
            <a:extLst>
              <a:ext uri="{FF2B5EF4-FFF2-40B4-BE49-F238E27FC236}">
                <a16:creationId xmlns:a16="http://schemas.microsoft.com/office/drawing/2014/main" id="{86F8990D-11E8-182A-1D35-AA3CAD80EC1D}"/>
              </a:ext>
            </a:extLst>
          </p:cNvPr>
          <p:cNvSpPr txBox="1">
            <a:spLocks noGrp="1"/>
          </p:cNvSpPr>
          <p:nvPr>
            <p:ph type="body" idx="1"/>
          </p:nvPr>
        </p:nvSpPr>
        <p:spPr>
          <a:xfrm>
            <a:off x="719999" y="1215751"/>
            <a:ext cx="4736903" cy="327600"/>
          </a:xfrm>
          <a:prstGeom prst="rect">
            <a:avLst/>
          </a:prstGeom>
        </p:spPr>
        <p:txBody>
          <a:bodyPr spcFirstLastPara="1" wrap="square" lIns="91425" tIns="91425" rIns="91425" bIns="91425" anchor="t" anchorCtr="0">
            <a:noAutofit/>
          </a:bodyPr>
          <a:lstStyle/>
          <a:p>
            <a:pPr marL="285750" indent="-285750" algn="l"/>
            <a:r>
              <a:rPr lang="en-US" altLang="en-US" dirty="0"/>
              <a:t>OpenAI is meant to be an open-source, non-profit company geared towards building AGI (Artificial General Intelligence)</a:t>
            </a:r>
          </a:p>
          <a:p>
            <a:pPr marL="285750" indent="-285750" algn="l"/>
            <a:endParaRPr lang="en-US" altLang="en-US" dirty="0"/>
          </a:p>
          <a:p>
            <a:pPr marL="285750" indent="-285750" algn="l"/>
            <a:r>
              <a:rPr lang="en-US" altLang="en-US" dirty="0"/>
              <a:t>Elon steals one of Google’s top AI engineers.</a:t>
            </a:r>
          </a:p>
          <a:p>
            <a:pPr marL="285750" indent="-285750" algn="l"/>
            <a:endParaRPr lang="en-US" altLang="en-US" dirty="0"/>
          </a:p>
          <a:p>
            <a:pPr marL="285750" indent="-285750" algn="l"/>
            <a:r>
              <a:rPr lang="en-US" altLang="en-US" dirty="0"/>
              <a:t>In 2016, DeepMind builds AlphaGo and AlphaZero. AI programs that beat the best Go and chess players respectively.</a:t>
            </a:r>
          </a:p>
          <a:p>
            <a:pPr marL="285750" indent="-285750" algn="l"/>
            <a:endParaRPr lang="en-US" altLang="en-US" dirty="0"/>
          </a:p>
          <a:p>
            <a:pPr marL="285750" indent="-285750" algn="l"/>
            <a:r>
              <a:rPr lang="en-US" altLang="en-US" dirty="0"/>
              <a:t>In 2017, Google stumbled across transformers. Basically super smart robots that can read a lot of content very fast.</a:t>
            </a:r>
          </a:p>
        </p:txBody>
      </p:sp>
      <p:pic>
        <p:nvPicPr>
          <p:cNvPr id="1026" name="Picture 2" descr="20 million OpenAI accounts offered for ...">
            <a:extLst>
              <a:ext uri="{FF2B5EF4-FFF2-40B4-BE49-F238E27FC236}">
                <a16:creationId xmlns:a16="http://schemas.microsoft.com/office/drawing/2014/main" id="{F461821C-29A3-64CA-74DD-6C96259176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3484" y="1168768"/>
            <a:ext cx="1783326" cy="9986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live action Transformers franchise ...">
            <a:extLst>
              <a:ext uri="{FF2B5EF4-FFF2-40B4-BE49-F238E27FC236}">
                <a16:creationId xmlns:a16="http://schemas.microsoft.com/office/drawing/2014/main" id="{E2461F0E-08BC-7C3A-8727-EAE3A36826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06397" y="3174632"/>
            <a:ext cx="2857500" cy="16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1261281"/>
      </p:ext>
    </p:extLst>
  </p:cSld>
  <p:clrMapOvr>
    <a:masterClrMapping/>
  </p:clrMapOvr>
</p:sld>
</file>

<file path=ppt/theme/theme1.xml><?xml version="1.0" encoding="utf-8"?>
<a:theme xmlns:a="http://schemas.openxmlformats.org/drawingml/2006/main" name="Tips to Design Effective Diagrams for Education by Slidesgo">
  <a:themeElements>
    <a:clrScheme name="">
      <a:dk1>
        <a:srgbClr val="363E59"/>
      </a:dk1>
      <a:lt1>
        <a:srgbClr val="FFFDF2"/>
      </a:lt1>
      <a:dk2>
        <a:srgbClr val="E02C5F"/>
      </a:dk2>
      <a:lt2>
        <a:srgbClr val="E61B7D"/>
      </a:lt2>
      <a:accent1>
        <a:srgbClr val="EA9ABC"/>
      </a:accent1>
      <a:accent2>
        <a:srgbClr val="FE5226"/>
      </a:accent2>
      <a:accent3>
        <a:srgbClr val="F0BE00"/>
      </a:accent3>
      <a:accent4>
        <a:srgbClr val="639D97"/>
      </a:accent4>
      <a:accent5>
        <a:srgbClr val="576AA0"/>
      </a:accent5>
      <a:accent6>
        <a:srgbClr val="9FADD4"/>
      </a:accent6>
      <a:hlink>
        <a:srgbClr val="0070C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TotalTime>
  <Words>1411</Words>
  <Application>Microsoft Office PowerPoint</Application>
  <PresentationFormat>On-screen Show (16:9)</PresentationFormat>
  <Paragraphs>143</Paragraphs>
  <Slides>21</Slides>
  <Notes>20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Nunito Light</vt:lpstr>
      <vt:lpstr>Plus Jakarta Sans Medium</vt:lpstr>
      <vt:lpstr>Plus Jakarta Sans</vt:lpstr>
      <vt:lpstr>DM Sans</vt:lpstr>
      <vt:lpstr>Arial</vt:lpstr>
      <vt:lpstr>Anaheim</vt:lpstr>
      <vt:lpstr>Inter Light</vt:lpstr>
      <vt:lpstr>Inter</vt:lpstr>
      <vt:lpstr>Tips to Design Effective Diagrams for Education by Slidesgo</vt:lpstr>
      <vt:lpstr>LESSON 1: Introduction</vt:lpstr>
      <vt:lpstr>Table of contents</vt:lpstr>
      <vt:lpstr>History of AI</vt:lpstr>
      <vt:lpstr>The first “computer”</vt:lpstr>
      <vt:lpstr>First chatbot and the microprocessor </vt:lpstr>
      <vt:lpstr>Backpropagation, AI blueprint</vt:lpstr>
      <vt:lpstr>Information age, CNN</vt:lpstr>
      <vt:lpstr>The Big Bang of AI</vt:lpstr>
      <vt:lpstr>OpenAI creation, Transformers</vt:lpstr>
      <vt:lpstr>ChatGPT, other gen AIs</vt:lpstr>
      <vt:lpstr>The Present</vt:lpstr>
      <vt:lpstr>Where do we go from here</vt:lpstr>
      <vt:lpstr>Artificial Intelligence</vt:lpstr>
      <vt:lpstr>Definition</vt:lpstr>
      <vt:lpstr>Classification of AI</vt:lpstr>
      <vt:lpstr>Classification of AI</vt:lpstr>
      <vt:lpstr>Classification of AI</vt:lpstr>
      <vt:lpstr>Classification of AI</vt:lpstr>
      <vt:lpstr>When to create AI systems</vt:lpstr>
      <vt:lpstr>When to create AI systems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OUTLINE</dc:title>
  <dc:creator/>
  <cp:lastModifiedBy>Prince Nguh</cp:lastModifiedBy>
  <cp:revision>38</cp:revision>
  <dcterms:created xsi:type="dcterms:W3CDTF">2025-03-09T10:30:00Z</dcterms:created>
  <dcterms:modified xsi:type="dcterms:W3CDTF">2025-03-19T22:50:30Z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B5CE28A4048F4B7397A7EFE551C77050_12</vt:lpwstr>
  </property>
  <property fmtid="{D5CDD505-2E9C-101B-9397-08002B2CF9AE}" pid="3" name="KSOProductBuildVer">
    <vt:lpwstr>1033-12.2.0.20326</vt:lpwstr>
  </property>
</Properties>
</file>